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75" r:id="rId13"/>
    <p:sldId id="268" r:id="rId14"/>
    <p:sldId id="269" r:id="rId15"/>
    <p:sldId id="270" r:id="rId16"/>
    <p:sldId id="273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F91652-3C43-4A34-8327-66F9D68FB8D9}" type="doc">
      <dgm:prSet loTypeId="urn:microsoft.com/office/officeart/2005/8/layout/pyramid1" loCatId="pyramid" qsTypeId="urn:microsoft.com/office/officeart/2005/8/quickstyle/simple1" qsCatId="simple" csTypeId="urn:microsoft.com/office/officeart/2005/8/colors/colorful1#3" csCatId="colorful" phldr="1"/>
      <dgm:spPr/>
    </dgm:pt>
    <dgm:pt modelId="{C175D559-DB1B-4E65-A00E-0684ACDF1F53}">
      <dgm:prSet phldrT="[Текст]"/>
      <dgm:spPr/>
      <dgm:t>
        <a:bodyPr/>
        <a:lstStyle/>
        <a:p>
          <a:r>
            <a:rPr lang="uk-UA" b="1" dirty="0" smtClean="0"/>
            <a:t>Лекція 5%</a:t>
          </a:r>
          <a:endParaRPr lang="uk-UA" b="1" dirty="0"/>
        </a:p>
      </dgm:t>
    </dgm:pt>
    <dgm:pt modelId="{1304EEEC-AE7B-49C4-A4B2-5E7A4090E38F}" type="parTrans" cxnId="{B0FF449E-674B-4928-ADCA-4D44F5518B4D}">
      <dgm:prSet/>
      <dgm:spPr/>
      <dgm:t>
        <a:bodyPr/>
        <a:lstStyle/>
        <a:p>
          <a:endParaRPr lang="uk-UA"/>
        </a:p>
      </dgm:t>
    </dgm:pt>
    <dgm:pt modelId="{817DA7E4-66FF-403D-A8EE-ECBE08C9BB37}" type="sibTrans" cxnId="{B0FF449E-674B-4928-ADCA-4D44F5518B4D}">
      <dgm:prSet/>
      <dgm:spPr/>
      <dgm:t>
        <a:bodyPr/>
        <a:lstStyle/>
        <a:p>
          <a:endParaRPr lang="uk-UA"/>
        </a:p>
      </dgm:t>
    </dgm:pt>
    <dgm:pt modelId="{9DA799AB-CA74-4EAE-AE7E-A5D8E81E7855}">
      <dgm:prSet phldrT="[Текст]"/>
      <dgm:spPr/>
      <dgm:t>
        <a:bodyPr/>
        <a:lstStyle/>
        <a:p>
          <a:r>
            <a:rPr lang="uk-UA" b="1" dirty="0" smtClean="0"/>
            <a:t>Читання 10%</a:t>
          </a:r>
          <a:endParaRPr lang="uk-UA" b="1" dirty="0"/>
        </a:p>
      </dgm:t>
    </dgm:pt>
    <dgm:pt modelId="{ADCE736A-DB43-472D-9E54-8CD3FE2D99B3}" type="parTrans" cxnId="{804B65B4-A355-408C-B37B-872FFB97658C}">
      <dgm:prSet/>
      <dgm:spPr/>
      <dgm:t>
        <a:bodyPr/>
        <a:lstStyle/>
        <a:p>
          <a:endParaRPr lang="uk-UA"/>
        </a:p>
      </dgm:t>
    </dgm:pt>
    <dgm:pt modelId="{F3610070-2D64-462F-A80E-C2AEDB4C2D11}" type="sibTrans" cxnId="{804B65B4-A355-408C-B37B-872FFB97658C}">
      <dgm:prSet/>
      <dgm:spPr/>
      <dgm:t>
        <a:bodyPr/>
        <a:lstStyle/>
        <a:p>
          <a:endParaRPr lang="uk-UA"/>
        </a:p>
      </dgm:t>
    </dgm:pt>
    <dgm:pt modelId="{66703127-F297-4B8A-B103-A9E6BA7F97EA}">
      <dgm:prSet phldrT="[Текст]"/>
      <dgm:spPr/>
      <dgm:t>
        <a:bodyPr/>
        <a:lstStyle/>
        <a:p>
          <a:r>
            <a:rPr lang="uk-UA" b="1" dirty="0" smtClean="0"/>
            <a:t>Навчання інших / застосування отриманих знань відразу   90%  </a:t>
          </a:r>
          <a:endParaRPr lang="uk-UA" b="1" dirty="0"/>
        </a:p>
      </dgm:t>
    </dgm:pt>
    <dgm:pt modelId="{054B4008-2D3C-403D-AAD2-A8242DE107F2}" type="parTrans" cxnId="{20C58858-BF74-4B9F-AC47-AE965E2F6484}">
      <dgm:prSet/>
      <dgm:spPr/>
      <dgm:t>
        <a:bodyPr/>
        <a:lstStyle/>
        <a:p>
          <a:endParaRPr lang="uk-UA"/>
        </a:p>
      </dgm:t>
    </dgm:pt>
    <dgm:pt modelId="{8F8029E2-5D64-4CE3-BC17-B5B7042FEAD9}" type="sibTrans" cxnId="{20C58858-BF74-4B9F-AC47-AE965E2F6484}">
      <dgm:prSet/>
      <dgm:spPr/>
      <dgm:t>
        <a:bodyPr/>
        <a:lstStyle/>
        <a:p>
          <a:endParaRPr lang="uk-UA"/>
        </a:p>
      </dgm:t>
    </dgm:pt>
    <dgm:pt modelId="{CEFA7E35-A16F-4FDD-92D9-1548311EA59A}">
      <dgm:prSet/>
      <dgm:spPr/>
      <dgm:t>
        <a:bodyPr/>
        <a:lstStyle/>
        <a:p>
          <a:r>
            <a:rPr lang="uk-UA" b="1" dirty="0" smtClean="0"/>
            <a:t>Відео/</a:t>
          </a:r>
        </a:p>
        <a:p>
          <a:r>
            <a:rPr lang="uk-UA" b="1" dirty="0" err="1" smtClean="0"/>
            <a:t>аудіоматеріали</a:t>
          </a:r>
          <a:r>
            <a:rPr lang="uk-UA" b="1" dirty="0" smtClean="0"/>
            <a:t> 20%</a:t>
          </a:r>
          <a:endParaRPr lang="uk-UA" b="1" dirty="0"/>
        </a:p>
      </dgm:t>
    </dgm:pt>
    <dgm:pt modelId="{397F5A7A-1B19-4F32-9766-0D29793D9CE4}" type="parTrans" cxnId="{E749F7B0-3901-4E3C-B04E-0FDDE2420FD5}">
      <dgm:prSet/>
      <dgm:spPr/>
      <dgm:t>
        <a:bodyPr/>
        <a:lstStyle/>
        <a:p>
          <a:endParaRPr lang="uk-UA"/>
        </a:p>
      </dgm:t>
    </dgm:pt>
    <dgm:pt modelId="{DE90E5EF-7DBF-4DA1-B81E-F8D5B0231BDA}" type="sibTrans" cxnId="{E749F7B0-3901-4E3C-B04E-0FDDE2420FD5}">
      <dgm:prSet/>
      <dgm:spPr/>
      <dgm:t>
        <a:bodyPr/>
        <a:lstStyle/>
        <a:p>
          <a:endParaRPr lang="uk-UA"/>
        </a:p>
      </dgm:t>
    </dgm:pt>
    <dgm:pt modelId="{95C0CA65-D680-4883-B723-5BF165F96843}">
      <dgm:prSet/>
      <dgm:spPr/>
      <dgm:t>
        <a:bodyPr/>
        <a:lstStyle/>
        <a:p>
          <a:r>
            <a:rPr lang="uk-UA" b="1" dirty="0" smtClean="0"/>
            <a:t>Дискусійні групи 50% </a:t>
          </a:r>
          <a:endParaRPr lang="uk-UA" b="1" dirty="0"/>
        </a:p>
      </dgm:t>
    </dgm:pt>
    <dgm:pt modelId="{107C9BC4-E0D8-48EB-81C5-71DA1649D8C8}" type="parTrans" cxnId="{8F1D13AB-BB72-43D6-8766-E6DB233049CD}">
      <dgm:prSet/>
      <dgm:spPr/>
      <dgm:t>
        <a:bodyPr/>
        <a:lstStyle/>
        <a:p>
          <a:endParaRPr lang="uk-UA"/>
        </a:p>
      </dgm:t>
    </dgm:pt>
    <dgm:pt modelId="{F274D3DB-9ACB-4FBC-AB2B-AC5ED6EAD392}" type="sibTrans" cxnId="{8F1D13AB-BB72-43D6-8766-E6DB233049CD}">
      <dgm:prSet/>
      <dgm:spPr/>
      <dgm:t>
        <a:bodyPr/>
        <a:lstStyle/>
        <a:p>
          <a:endParaRPr lang="uk-UA"/>
        </a:p>
      </dgm:t>
    </dgm:pt>
    <dgm:pt modelId="{E3927A89-48CB-49B2-86AD-0E081B53122C}">
      <dgm:prSet/>
      <dgm:spPr/>
      <dgm:t>
        <a:bodyPr/>
        <a:lstStyle/>
        <a:p>
          <a:r>
            <a:rPr lang="uk-UA" b="1" dirty="0" smtClean="0"/>
            <a:t>Практика через дію 75%</a:t>
          </a:r>
          <a:endParaRPr lang="uk-UA" b="1" dirty="0"/>
        </a:p>
      </dgm:t>
    </dgm:pt>
    <dgm:pt modelId="{3F2B71CF-30C6-4E7D-947F-C140E252A06F}" type="parTrans" cxnId="{7D9A70A3-079B-4891-9D09-9F07229D3189}">
      <dgm:prSet/>
      <dgm:spPr/>
      <dgm:t>
        <a:bodyPr/>
        <a:lstStyle/>
        <a:p>
          <a:endParaRPr lang="uk-UA"/>
        </a:p>
      </dgm:t>
    </dgm:pt>
    <dgm:pt modelId="{A660CF47-864E-44EB-BB96-64C0E0D51B94}" type="sibTrans" cxnId="{7D9A70A3-079B-4891-9D09-9F07229D3189}">
      <dgm:prSet/>
      <dgm:spPr/>
      <dgm:t>
        <a:bodyPr/>
        <a:lstStyle/>
        <a:p>
          <a:endParaRPr lang="uk-UA"/>
        </a:p>
      </dgm:t>
    </dgm:pt>
    <dgm:pt modelId="{ADA15FE0-AF6D-49EC-AB69-F61B120C0915}">
      <dgm:prSet/>
      <dgm:spPr/>
      <dgm:t>
        <a:bodyPr/>
        <a:lstStyle/>
        <a:p>
          <a:r>
            <a:rPr lang="uk-UA" b="1" dirty="0" smtClean="0"/>
            <a:t>Демонстрація 30%</a:t>
          </a:r>
          <a:endParaRPr lang="uk-UA" b="1" dirty="0"/>
        </a:p>
      </dgm:t>
    </dgm:pt>
    <dgm:pt modelId="{1F241BF8-783E-46CB-B197-FCF66D859C9D}" type="parTrans" cxnId="{0B730A2C-C16E-4118-A6B1-E0D9ACEB854D}">
      <dgm:prSet/>
      <dgm:spPr/>
      <dgm:t>
        <a:bodyPr/>
        <a:lstStyle/>
        <a:p>
          <a:endParaRPr lang="uk-UA"/>
        </a:p>
      </dgm:t>
    </dgm:pt>
    <dgm:pt modelId="{A30B7C2C-2516-4DBA-AF3A-06CC7690A0A1}" type="sibTrans" cxnId="{0B730A2C-C16E-4118-A6B1-E0D9ACEB854D}">
      <dgm:prSet/>
      <dgm:spPr/>
      <dgm:t>
        <a:bodyPr/>
        <a:lstStyle/>
        <a:p>
          <a:endParaRPr lang="uk-UA"/>
        </a:p>
      </dgm:t>
    </dgm:pt>
    <dgm:pt modelId="{684E3293-240A-4F08-B989-340659696337}" type="pres">
      <dgm:prSet presAssocID="{47F91652-3C43-4A34-8327-66F9D68FB8D9}" presName="Name0" presStyleCnt="0">
        <dgm:presLayoutVars>
          <dgm:dir/>
          <dgm:animLvl val="lvl"/>
          <dgm:resizeHandles val="exact"/>
        </dgm:presLayoutVars>
      </dgm:prSet>
      <dgm:spPr/>
    </dgm:pt>
    <dgm:pt modelId="{7EE20509-D2BF-4C84-9856-3B596E9020B7}" type="pres">
      <dgm:prSet presAssocID="{C175D559-DB1B-4E65-A00E-0684ACDF1F53}" presName="Name8" presStyleCnt="0"/>
      <dgm:spPr/>
    </dgm:pt>
    <dgm:pt modelId="{F803C52C-DB0F-4045-A55E-A3CA6FFD9109}" type="pres">
      <dgm:prSet presAssocID="{C175D559-DB1B-4E65-A00E-0684ACDF1F53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FD10D7-0A88-4799-A286-B71DB916F9AB}" type="pres">
      <dgm:prSet presAssocID="{C175D559-DB1B-4E65-A00E-0684ACDF1F5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B450766-D9D6-44BF-A506-642D7651D153}" type="pres">
      <dgm:prSet presAssocID="{9DA799AB-CA74-4EAE-AE7E-A5D8E81E7855}" presName="Name8" presStyleCnt="0"/>
      <dgm:spPr/>
    </dgm:pt>
    <dgm:pt modelId="{C178D1E7-3119-41BC-B46F-452F1FB31B93}" type="pres">
      <dgm:prSet presAssocID="{9DA799AB-CA74-4EAE-AE7E-A5D8E81E7855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D69F3B7-5998-4965-A49B-6CAC0B22DB05}" type="pres">
      <dgm:prSet presAssocID="{9DA799AB-CA74-4EAE-AE7E-A5D8E81E785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0E1EA8-A834-4439-8099-0232C4523100}" type="pres">
      <dgm:prSet presAssocID="{CEFA7E35-A16F-4FDD-92D9-1548311EA59A}" presName="Name8" presStyleCnt="0"/>
      <dgm:spPr/>
    </dgm:pt>
    <dgm:pt modelId="{2B93131D-1E54-4F7A-A032-3AFB9C3F5516}" type="pres">
      <dgm:prSet presAssocID="{CEFA7E35-A16F-4FDD-92D9-1548311EA59A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89FE5C-886F-4274-85DE-28DAE210C632}" type="pres">
      <dgm:prSet presAssocID="{CEFA7E35-A16F-4FDD-92D9-1548311EA59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AEC9AC-A81F-4711-BE85-5C89FC3BB356}" type="pres">
      <dgm:prSet presAssocID="{ADA15FE0-AF6D-49EC-AB69-F61B120C0915}" presName="Name8" presStyleCnt="0"/>
      <dgm:spPr/>
    </dgm:pt>
    <dgm:pt modelId="{99A02C9C-DBF0-413A-AE9E-B85205D9978A}" type="pres">
      <dgm:prSet presAssocID="{ADA15FE0-AF6D-49EC-AB69-F61B120C0915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97CCD-0873-41EA-9859-00E9539831EF}" type="pres">
      <dgm:prSet presAssocID="{ADA15FE0-AF6D-49EC-AB69-F61B120C091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00858-7F52-411C-95CE-EC1B68DE0B14}" type="pres">
      <dgm:prSet presAssocID="{95C0CA65-D680-4883-B723-5BF165F96843}" presName="Name8" presStyleCnt="0"/>
      <dgm:spPr/>
    </dgm:pt>
    <dgm:pt modelId="{53953925-D18A-4804-9E1A-F0C7D817A164}" type="pres">
      <dgm:prSet presAssocID="{95C0CA65-D680-4883-B723-5BF165F96843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9792A-D0EB-4C9B-9326-E2CB57435C36}" type="pres">
      <dgm:prSet presAssocID="{95C0CA65-D680-4883-B723-5BF165F9684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08FEA-B2DE-4642-80ED-E6C76A98842B}" type="pres">
      <dgm:prSet presAssocID="{E3927A89-48CB-49B2-86AD-0E081B53122C}" presName="Name8" presStyleCnt="0"/>
      <dgm:spPr/>
    </dgm:pt>
    <dgm:pt modelId="{532A6B7B-5E1F-4856-A2A3-38A96FE1C183}" type="pres">
      <dgm:prSet presAssocID="{E3927A89-48CB-49B2-86AD-0E081B53122C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F62AB-7C4D-4675-A625-1CD298D5AFA8}" type="pres">
      <dgm:prSet presAssocID="{E3927A89-48CB-49B2-86AD-0E081B5312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BE50A-3A93-4EA6-B01F-D9E6BD06D2B6}" type="pres">
      <dgm:prSet presAssocID="{66703127-F297-4B8A-B103-A9E6BA7F97EA}" presName="Name8" presStyleCnt="0"/>
      <dgm:spPr/>
    </dgm:pt>
    <dgm:pt modelId="{C9512907-2890-46BA-A724-C2E41C5DEA9A}" type="pres">
      <dgm:prSet presAssocID="{66703127-F297-4B8A-B103-A9E6BA7F97EA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19AE1A5-0A44-4922-B836-4D0D47D672CD}" type="pres">
      <dgm:prSet presAssocID="{66703127-F297-4B8A-B103-A9E6BA7F97E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329A698-FAD4-4CE3-A3FA-A340C0D04FB2}" type="presOf" srcId="{9DA799AB-CA74-4EAE-AE7E-A5D8E81E7855}" destId="{C178D1E7-3119-41BC-B46F-452F1FB31B93}" srcOrd="0" destOrd="0" presId="urn:microsoft.com/office/officeart/2005/8/layout/pyramid1"/>
    <dgm:cxn modelId="{144497B4-F7A7-40D8-9728-0516FECDA311}" type="presOf" srcId="{E3927A89-48CB-49B2-86AD-0E081B53122C}" destId="{532A6B7B-5E1F-4856-A2A3-38A96FE1C183}" srcOrd="0" destOrd="0" presId="urn:microsoft.com/office/officeart/2005/8/layout/pyramid1"/>
    <dgm:cxn modelId="{20C58858-BF74-4B9F-AC47-AE965E2F6484}" srcId="{47F91652-3C43-4A34-8327-66F9D68FB8D9}" destId="{66703127-F297-4B8A-B103-A9E6BA7F97EA}" srcOrd="6" destOrd="0" parTransId="{054B4008-2D3C-403D-AAD2-A8242DE107F2}" sibTransId="{8F8029E2-5D64-4CE3-BC17-B5B7042FEAD9}"/>
    <dgm:cxn modelId="{54BFE82F-13CF-4A6B-A946-671B89AC5CC6}" type="presOf" srcId="{9DA799AB-CA74-4EAE-AE7E-A5D8E81E7855}" destId="{7D69F3B7-5998-4965-A49B-6CAC0B22DB05}" srcOrd="1" destOrd="0" presId="urn:microsoft.com/office/officeart/2005/8/layout/pyramid1"/>
    <dgm:cxn modelId="{0B730A2C-C16E-4118-A6B1-E0D9ACEB854D}" srcId="{47F91652-3C43-4A34-8327-66F9D68FB8D9}" destId="{ADA15FE0-AF6D-49EC-AB69-F61B120C0915}" srcOrd="3" destOrd="0" parTransId="{1F241BF8-783E-46CB-B197-FCF66D859C9D}" sibTransId="{A30B7C2C-2516-4DBA-AF3A-06CC7690A0A1}"/>
    <dgm:cxn modelId="{C2CD18C2-ADF5-4CEC-924E-09E517F57CF3}" type="presOf" srcId="{CEFA7E35-A16F-4FDD-92D9-1548311EA59A}" destId="{4989FE5C-886F-4274-85DE-28DAE210C632}" srcOrd="1" destOrd="0" presId="urn:microsoft.com/office/officeart/2005/8/layout/pyramid1"/>
    <dgm:cxn modelId="{C7D3E883-1E6F-4AF8-80B3-B9DAFC28388E}" type="presOf" srcId="{ADA15FE0-AF6D-49EC-AB69-F61B120C0915}" destId="{25D97CCD-0873-41EA-9859-00E9539831EF}" srcOrd="1" destOrd="0" presId="urn:microsoft.com/office/officeart/2005/8/layout/pyramid1"/>
    <dgm:cxn modelId="{6AD07C56-D405-4EB7-BDF4-91B4EFDC5591}" type="presOf" srcId="{E3927A89-48CB-49B2-86AD-0E081B53122C}" destId="{4EEF62AB-7C4D-4675-A625-1CD298D5AFA8}" srcOrd="1" destOrd="0" presId="urn:microsoft.com/office/officeart/2005/8/layout/pyramid1"/>
    <dgm:cxn modelId="{E43B1581-6AE3-4E5F-BDC4-5804C70F3588}" type="presOf" srcId="{CEFA7E35-A16F-4FDD-92D9-1548311EA59A}" destId="{2B93131D-1E54-4F7A-A032-3AFB9C3F5516}" srcOrd="0" destOrd="0" presId="urn:microsoft.com/office/officeart/2005/8/layout/pyramid1"/>
    <dgm:cxn modelId="{D09E6AEF-3284-4B6E-AA98-58643B8A8093}" type="presOf" srcId="{ADA15FE0-AF6D-49EC-AB69-F61B120C0915}" destId="{99A02C9C-DBF0-413A-AE9E-B85205D9978A}" srcOrd="0" destOrd="0" presId="urn:microsoft.com/office/officeart/2005/8/layout/pyramid1"/>
    <dgm:cxn modelId="{92004CBD-6899-4DF4-9417-A959977D58B5}" type="presOf" srcId="{95C0CA65-D680-4883-B723-5BF165F96843}" destId="{53953925-D18A-4804-9E1A-F0C7D817A164}" srcOrd="0" destOrd="0" presId="urn:microsoft.com/office/officeart/2005/8/layout/pyramid1"/>
    <dgm:cxn modelId="{EC712AFF-5817-472B-9431-BEEF4CBB090B}" type="presOf" srcId="{95C0CA65-D680-4883-B723-5BF165F96843}" destId="{A979792A-D0EB-4C9B-9326-E2CB57435C36}" srcOrd="1" destOrd="0" presId="urn:microsoft.com/office/officeart/2005/8/layout/pyramid1"/>
    <dgm:cxn modelId="{E749F7B0-3901-4E3C-B04E-0FDDE2420FD5}" srcId="{47F91652-3C43-4A34-8327-66F9D68FB8D9}" destId="{CEFA7E35-A16F-4FDD-92D9-1548311EA59A}" srcOrd="2" destOrd="0" parTransId="{397F5A7A-1B19-4F32-9766-0D29793D9CE4}" sibTransId="{DE90E5EF-7DBF-4DA1-B81E-F8D5B0231BDA}"/>
    <dgm:cxn modelId="{804B65B4-A355-408C-B37B-872FFB97658C}" srcId="{47F91652-3C43-4A34-8327-66F9D68FB8D9}" destId="{9DA799AB-CA74-4EAE-AE7E-A5D8E81E7855}" srcOrd="1" destOrd="0" parTransId="{ADCE736A-DB43-472D-9E54-8CD3FE2D99B3}" sibTransId="{F3610070-2D64-462F-A80E-C2AEDB4C2D11}"/>
    <dgm:cxn modelId="{2C00B3AD-8FFD-4948-A30A-6EFC4BAE355B}" type="presOf" srcId="{66703127-F297-4B8A-B103-A9E6BA7F97EA}" destId="{C9512907-2890-46BA-A724-C2E41C5DEA9A}" srcOrd="0" destOrd="0" presId="urn:microsoft.com/office/officeart/2005/8/layout/pyramid1"/>
    <dgm:cxn modelId="{8F1D13AB-BB72-43D6-8766-E6DB233049CD}" srcId="{47F91652-3C43-4A34-8327-66F9D68FB8D9}" destId="{95C0CA65-D680-4883-B723-5BF165F96843}" srcOrd="4" destOrd="0" parTransId="{107C9BC4-E0D8-48EB-81C5-71DA1649D8C8}" sibTransId="{F274D3DB-9ACB-4FBC-AB2B-AC5ED6EAD392}"/>
    <dgm:cxn modelId="{49A95835-749A-44D1-B50A-EEBF128F6AB5}" type="presOf" srcId="{C175D559-DB1B-4E65-A00E-0684ACDF1F53}" destId="{C0FD10D7-0A88-4799-A286-B71DB916F9AB}" srcOrd="1" destOrd="0" presId="urn:microsoft.com/office/officeart/2005/8/layout/pyramid1"/>
    <dgm:cxn modelId="{12DF085C-6D01-4041-B70C-CBA0CBA3D3CB}" type="presOf" srcId="{C175D559-DB1B-4E65-A00E-0684ACDF1F53}" destId="{F803C52C-DB0F-4045-A55E-A3CA6FFD9109}" srcOrd="0" destOrd="0" presId="urn:microsoft.com/office/officeart/2005/8/layout/pyramid1"/>
    <dgm:cxn modelId="{1CF50B57-F853-4598-B7C4-3ED4BA1EDCEB}" type="presOf" srcId="{47F91652-3C43-4A34-8327-66F9D68FB8D9}" destId="{684E3293-240A-4F08-B989-340659696337}" srcOrd="0" destOrd="0" presId="urn:microsoft.com/office/officeart/2005/8/layout/pyramid1"/>
    <dgm:cxn modelId="{A755086A-6C0B-42C1-A4C8-C443AE0F27A1}" type="presOf" srcId="{66703127-F297-4B8A-B103-A9E6BA7F97EA}" destId="{119AE1A5-0A44-4922-B836-4D0D47D672CD}" srcOrd="1" destOrd="0" presId="urn:microsoft.com/office/officeart/2005/8/layout/pyramid1"/>
    <dgm:cxn modelId="{B0FF449E-674B-4928-ADCA-4D44F5518B4D}" srcId="{47F91652-3C43-4A34-8327-66F9D68FB8D9}" destId="{C175D559-DB1B-4E65-A00E-0684ACDF1F53}" srcOrd="0" destOrd="0" parTransId="{1304EEEC-AE7B-49C4-A4B2-5E7A4090E38F}" sibTransId="{817DA7E4-66FF-403D-A8EE-ECBE08C9BB37}"/>
    <dgm:cxn modelId="{7D9A70A3-079B-4891-9D09-9F07229D3189}" srcId="{47F91652-3C43-4A34-8327-66F9D68FB8D9}" destId="{E3927A89-48CB-49B2-86AD-0E081B53122C}" srcOrd="5" destOrd="0" parTransId="{3F2B71CF-30C6-4E7D-947F-C140E252A06F}" sibTransId="{A660CF47-864E-44EB-BB96-64C0E0D51B94}"/>
    <dgm:cxn modelId="{C13771B4-A891-4529-8CF5-A1995B8EA7E4}" type="presParOf" srcId="{684E3293-240A-4F08-B989-340659696337}" destId="{7EE20509-D2BF-4C84-9856-3B596E9020B7}" srcOrd="0" destOrd="0" presId="urn:microsoft.com/office/officeart/2005/8/layout/pyramid1"/>
    <dgm:cxn modelId="{885A1E30-B295-4F51-BC68-DA6FF2FABA2B}" type="presParOf" srcId="{7EE20509-D2BF-4C84-9856-3B596E9020B7}" destId="{F803C52C-DB0F-4045-A55E-A3CA6FFD9109}" srcOrd="0" destOrd="0" presId="urn:microsoft.com/office/officeart/2005/8/layout/pyramid1"/>
    <dgm:cxn modelId="{17BC2C8D-E89D-4912-AD4F-C9AAF38F835D}" type="presParOf" srcId="{7EE20509-D2BF-4C84-9856-3B596E9020B7}" destId="{C0FD10D7-0A88-4799-A286-B71DB916F9AB}" srcOrd="1" destOrd="0" presId="urn:microsoft.com/office/officeart/2005/8/layout/pyramid1"/>
    <dgm:cxn modelId="{5255B903-1474-4C08-BAE5-5F672A6DB8B5}" type="presParOf" srcId="{684E3293-240A-4F08-B989-340659696337}" destId="{EB450766-D9D6-44BF-A506-642D7651D153}" srcOrd="1" destOrd="0" presId="urn:microsoft.com/office/officeart/2005/8/layout/pyramid1"/>
    <dgm:cxn modelId="{0EC0932E-C9EB-4204-851F-84A1987BE64A}" type="presParOf" srcId="{EB450766-D9D6-44BF-A506-642D7651D153}" destId="{C178D1E7-3119-41BC-B46F-452F1FB31B93}" srcOrd="0" destOrd="0" presId="urn:microsoft.com/office/officeart/2005/8/layout/pyramid1"/>
    <dgm:cxn modelId="{D45AFB19-E24A-4174-835D-8012E8EDCA4C}" type="presParOf" srcId="{EB450766-D9D6-44BF-A506-642D7651D153}" destId="{7D69F3B7-5998-4965-A49B-6CAC0B22DB05}" srcOrd="1" destOrd="0" presId="urn:microsoft.com/office/officeart/2005/8/layout/pyramid1"/>
    <dgm:cxn modelId="{5BC88E26-5F47-4B20-9D1D-9AFBA854464F}" type="presParOf" srcId="{684E3293-240A-4F08-B989-340659696337}" destId="{620E1EA8-A834-4439-8099-0232C4523100}" srcOrd="2" destOrd="0" presId="urn:microsoft.com/office/officeart/2005/8/layout/pyramid1"/>
    <dgm:cxn modelId="{3F2E829F-3D88-43B0-89CD-A377961842B8}" type="presParOf" srcId="{620E1EA8-A834-4439-8099-0232C4523100}" destId="{2B93131D-1E54-4F7A-A032-3AFB9C3F5516}" srcOrd="0" destOrd="0" presId="urn:microsoft.com/office/officeart/2005/8/layout/pyramid1"/>
    <dgm:cxn modelId="{25369245-22D7-43BF-B2D8-A148F176A173}" type="presParOf" srcId="{620E1EA8-A834-4439-8099-0232C4523100}" destId="{4989FE5C-886F-4274-85DE-28DAE210C632}" srcOrd="1" destOrd="0" presId="urn:microsoft.com/office/officeart/2005/8/layout/pyramid1"/>
    <dgm:cxn modelId="{CF4F52B2-66C6-4761-B933-88795BB92F72}" type="presParOf" srcId="{684E3293-240A-4F08-B989-340659696337}" destId="{ABAEC9AC-A81F-4711-BE85-5C89FC3BB356}" srcOrd="3" destOrd="0" presId="urn:microsoft.com/office/officeart/2005/8/layout/pyramid1"/>
    <dgm:cxn modelId="{B4229E7B-356D-4299-ABF6-D356DB239DDB}" type="presParOf" srcId="{ABAEC9AC-A81F-4711-BE85-5C89FC3BB356}" destId="{99A02C9C-DBF0-413A-AE9E-B85205D9978A}" srcOrd="0" destOrd="0" presId="urn:microsoft.com/office/officeart/2005/8/layout/pyramid1"/>
    <dgm:cxn modelId="{02E29045-E523-4660-B8FD-88AE1A206537}" type="presParOf" srcId="{ABAEC9AC-A81F-4711-BE85-5C89FC3BB356}" destId="{25D97CCD-0873-41EA-9859-00E9539831EF}" srcOrd="1" destOrd="0" presId="urn:microsoft.com/office/officeart/2005/8/layout/pyramid1"/>
    <dgm:cxn modelId="{266BF8A8-8AE5-4E9B-A51A-C4A03C148C40}" type="presParOf" srcId="{684E3293-240A-4F08-B989-340659696337}" destId="{BA300858-7F52-411C-95CE-EC1B68DE0B14}" srcOrd="4" destOrd="0" presId="urn:microsoft.com/office/officeart/2005/8/layout/pyramid1"/>
    <dgm:cxn modelId="{5E276F15-6EA0-483A-8FC9-000E8D8CFEE5}" type="presParOf" srcId="{BA300858-7F52-411C-95CE-EC1B68DE0B14}" destId="{53953925-D18A-4804-9E1A-F0C7D817A164}" srcOrd="0" destOrd="0" presId="urn:microsoft.com/office/officeart/2005/8/layout/pyramid1"/>
    <dgm:cxn modelId="{4F3D254F-8EB0-4D99-A976-E7534CFF0A87}" type="presParOf" srcId="{BA300858-7F52-411C-95CE-EC1B68DE0B14}" destId="{A979792A-D0EB-4C9B-9326-E2CB57435C36}" srcOrd="1" destOrd="0" presId="urn:microsoft.com/office/officeart/2005/8/layout/pyramid1"/>
    <dgm:cxn modelId="{227D0550-FCD8-490C-9F90-DE4F83099D8C}" type="presParOf" srcId="{684E3293-240A-4F08-B989-340659696337}" destId="{B0A08FEA-B2DE-4642-80ED-E6C76A98842B}" srcOrd="5" destOrd="0" presId="urn:microsoft.com/office/officeart/2005/8/layout/pyramid1"/>
    <dgm:cxn modelId="{7343C4EC-04A9-47F1-9997-E19E1E3FA8E1}" type="presParOf" srcId="{B0A08FEA-B2DE-4642-80ED-E6C76A98842B}" destId="{532A6B7B-5E1F-4856-A2A3-38A96FE1C183}" srcOrd="0" destOrd="0" presId="urn:microsoft.com/office/officeart/2005/8/layout/pyramid1"/>
    <dgm:cxn modelId="{524DBD03-9874-4EC5-8364-6AD4A3A17EF1}" type="presParOf" srcId="{B0A08FEA-B2DE-4642-80ED-E6C76A98842B}" destId="{4EEF62AB-7C4D-4675-A625-1CD298D5AFA8}" srcOrd="1" destOrd="0" presId="urn:microsoft.com/office/officeart/2005/8/layout/pyramid1"/>
    <dgm:cxn modelId="{3A96F804-B569-468F-93AE-6DFAC092DD0D}" type="presParOf" srcId="{684E3293-240A-4F08-B989-340659696337}" destId="{DDDBE50A-3A93-4EA6-B01F-D9E6BD06D2B6}" srcOrd="6" destOrd="0" presId="urn:microsoft.com/office/officeart/2005/8/layout/pyramid1"/>
    <dgm:cxn modelId="{EF43F06D-489C-4EBB-B7FD-2EAB1E06D77D}" type="presParOf" srcId="{DDDBE50A-3A93-4EA6-B01F-D9E6BD06D2B6}" destId="{C9512907-2890-46BA-A724-C2E41C5DEA9A}" srcOrd="0" destOrd="0" presId="urn:microsoft.com/office/officeart/2005/8/layout/pyramid1"/>
    <dgm:cxn modelId="{230D8127-09A9-4ACE-96BA-673D1FB67344}" type="presParOf" srcId="{DDDBE50A-3A93-4EA6-B01F-D9E6BD06D2B6}" destId="{119AE1A5-0A44-4922-B836-4D0D47D672CD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39C156-B4F9-4DFC-91A6-081081245999}" type="doc">
      <dgm:prSet loTypeId="urn:microsoft.com/office/officeart/2005/8/layout/venn1" loCatId="relationship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uk-UA"/>
        </a:p>
      </dgm:t>
    </dgm:pt>
    <dgm:pt modelId="{BBC53858-EB15-420D-B28A-A2E922513DBB}">
      <dgm:prSet custT="1"/>
      <dgm:spPr/>
      <dgm:t>
        <a:bodyPr/>
        <a:lstStyle/>
        <a:p>
          <a:pPr rtl="0"/>
          <a:r>
            <a:rPr lang="uk-UA" sz="2400" b="1" dirty="0" smtClean="0"/>
            <a:t>«Асоціативна квітка»</a:t>
          </a:r>
          <a:endParaRPr lang="uk-UA" sz="2400" dirty="0"/>
        </a:p>
      </dgm:t>
    </dgm:pt>
    <dgm:pt modelId="{14306E7F-C615-4D50-868A-31F7CA42B730}" type="parTrans" cxnId="{3F9B0C61-1D6B-4F2D-9D72-14E689F80CFC}">
      <dgm:prSet/>
      <dgm:spPr/>
      <dgm:t>
        <a:bodyPr/>
        <a:lstStyle/>
        <a:p>
          <a:endParaRPr lang="uk-UA"/>
        </a:p>
      </dgm:t>
    </dgm:pt>
    <dgm:pt modelId="{AC5603EF-21D3-4B0D-8ABB-F314D99AD911}" type="sibTrans" cxnId="{3F9B0C61-1D6B-4F2D-9D72-14E689F80CFC}">
      <dgm:prSet/>
      <dgm:spPr/>
      <dgm:t>
        <a:bodyPr/>
        <a:lstStyle/>
        <a:p>
          <a:endParaRPr lang="uk-UA"/>
        </a:p>
      </dgm:t>
    </dgm:pt>
    <dgm:pt modelId="{18C3F97C-CBF7-43A8-895C-0E25CA1AF61A}">
      <dgm:prSet custT="1"/>
      <dgm:spPr/>
      <dgm:t>
        <a:bodyPr/>
        <a:lstStyle/>
        <a:p>
          <a:pPr rtl="0"/>
          <a:r>
            <a:rPr lang="uk-UA" sz="2400" b="1" dirty="0" smtClean="0"/>
            <a:t>«</a:t>
          </a:r>
          <a:r>
            <a:rPr lang="uk-UA" sz="2400" b="1" dirty="0" err="1" smtClean="0"/>
            <a:t>Броунівсь-кий</a:t>
          </a:r>
          <a:r>
            <a:rPr lang="uk-UA" sz="2400" b="1" dirty="0" smtClean="0"/>
            <a:t> рух»</a:t>
          </a:r>
          <a:endParaRPr lang="uk-UA" sz="2400" dirty="0"/>
        </a:p>
      </dgm:t>
    </dgm:pt>
    <dgm:pt modelId="{E3543777-7968-44F8-97F1-399C53432D08}" type="parTrans" cxnId="{5FD5217B-E585-43D1-8181-E57A9AC863E5}">
      <dgm:prSet/>
      <dgm:spPr/>
      <dgm:t>
        <a:bodyPr/>
        <a:lstStyle/>
        <a:p>
          <a:endParaRPr lang="uk-UA"/>
        </a:p>
      </dgm:t>
    </dgm:pt>
    <dgm:pt modelId="{6B00B702-5576-4156-8A0E-5BB3CCD469DA}" type="sibTrans" cxnId="{5FD5217B-E585-43D1-8181-E57A9AC863E5}">
      <dgm:prSet/>
      <dgm:spPr/>
      <dgm:t>
        <a:bodyPr/>
        <a:lstStyle/>
        <a:p>
          <a:endParaRPr lang="uk-UA"/>
        </a:p>
      </dgm:t>
    </dgm:pt>
    <dgm:pt modelId="{E330C468-8F36-418B-90E8-FEC2A3B68DB9}">
      <dgm:prSet custT="1"/>
      <dgm:spPr/>
      <dgm:t>
        <a:bodyPr/>
        <a:lstStyle/>
        <a:p>
          <a:pPr rtl="0"/>
          <a:r>
            <a:rPr lang="uk-UA" sz="1900" b="1" dirty="0" smtClean="0"/>
            <a:t>«</a:t>
          </a:r>
          <a:r>
            <a:rPr lang="uk-UA" sz="2400" b="1" dirty="0" err="1" smtClean="0"/>
            <a:t>Розв</a:t>
          </a:r>
          <a:r>
            <a:rPr lang="en-US" sz="2400" b="1" dirty="0" smtClean="0"/>
            <a:t>’</a:t>
          </a:r>
          <a:r>
            <a:rPr lang="uk-UA" sz="2400" b="1" dirty="0" err="1" smtClean="0"/>
            <a:t>язува-ння</a:t>
          </a:r>
          <a:r>
            <a:rPr lang="uk-UA" sz="2400" b="1" dirty="0" smtClean="0"/>
            <a:t> вузлів» </a:t>
          </a:r>
          <a:endParaRPr lang="uk-UA" sz="2400" dirty="0"/>
        </a:p>
      </dgm:t>
    </dgm:pt>
    <dgm:pt modelId="{2E995615-61D6-409F-9691-A817E550EEC2}" type="parTrans" cxnId="{0FC2A057-C599-425D-918A-E799EEF96750}">
      <dgm:prSet/>
      <dgm:spPr/>
      <dgm:t>
        <a:bodyPr/>
        <a:lstStyle/>
        <a:p>
          <a:endParaRPr lang="uk-UA"/>
        </a:p>
      </dgm:t>
    </dgm:pt>
    <dgm:pt modelId="{BAA3583B-2291-4DA6-8010-13C870B14D94}" type="sibTrans" cxnId="{0FC2A057-C599-425D-918A-E799EEF96750}">
      <dgm:prSet/>
      <dgm:spPr/>
      <dgm:t>
        <a:bodyPr/>
        <a:lstStyle/>
        <a:p>
          <a:endParaRPr lang="uk-UA"/>
        </a:p>
      </dgm:t>
    </dgm:pt>
    <dgm:pt modelId="{A0756034-C002-4CED-819C-AEA9286F114A}">
      <dgm:prSet custT="1"/>
      <dgm:spPr/>
      <dgm:t>
        <a:bodyPr/>
        <a:lstStyle/>
        <a:p>
          <a:pPr rtl="0"/>
          <a:r>
            <a:rPr lang="uk-UA" sz="2400" b="1" dirty="0" smtClean="0"/>
            <a:t>«Кути» («док», «пристань», «гавань»,  «відкрите море»)  </a:t>
          </a:r>
          <a:endParaRPr lang="uk-UA" sz="2400" dirty="0"/>
        </a:p>
      </dgm:t>
    </dgm:pt>
    <dgm:pt modelId="{222E9B7E-78E9-402C-BFE7-B19867632599}" type="parTrans" cxnId="{27FDA953-712B-4F92-973F-847AFFD3C896}">
      <dgm:prSet/>
      <dgm:spPr/>
      <dgm:t>
        <a:bodyPr/>
        <a:lstStyle/>
        <a:p>
          <a:endParaRPr lang="uk-UA"/>
        </a:p>
      </dgm:t>
    </dgm:pt>
    <dgm:pt modelId="{322F18C5-D312-40DB-A1ED-482CBEC87ABB}" type="sibTrans" cxnId="{27FDA953-712B-4F92-973F-847AFFD3C896}">
      <dgm:prSet/>
      <dgm:spPr/>
      <dgm:t>
        <a:bodyPr/>
        <a:lstStyle/>
        <a:p>
          <a:endParaRPr lang="uk-UA"/>
        </a:p>
      </dgm:t>
    </dgm:pt>
    <dgm:pt modelId="{317B8039-8078-4B5A-9F1C-AFE76F4FBDBE}">
      <dgm:prSet custT="1"/>
      <dgm:spPr/>
      <dgm:t>
        <a:bodyPr/>
        <a:lstStyle/>
        <a:p>
          <a:pPr rtl="0"/>
          <a:r>
            <a:rPr lang="uk-UA" sz="2800" b="1" dirty="0" smtClean="0"/>
            <a:t>«Склади </a:t>
          </a:r>
          <a:r>
            <a:rPr lang="uk-UA" sz="2800" b="1" dirty="0" err="1" smtClean="0"/>
            <a:t>пазл</a:t>
          </a:r>
          <a:r>
            <a:rPr lang="uk-UA" sz="1900" b="1" dirty="0" smtClean="0"/>
            <a:t>»</a:t>
          </a:r>
          <a:endParaRPr lang="uk-UA" sz="1900" dirty="0"/>
        </a:p>
      </dgm:t>
    </dgm:pt>
    <dgm:pt modelId="{2B22E4DE-A638-42DD-991D-46D9F1752805}" type="parTrans" cxnId="{6D372264-00B8-42EB-8445-0106DC7FBD02}">
      <dgm:prSet/>
      <dgm:spPr/>
      <dgm:t>
        <a:bodyPr/>
        <a:lstStyle/>
        <a:p>
          <a:endParaRPr lang="uk-UA"/>
        </a:p>
      </dgm:t>
    </dgm:pt>
    <dgm:pt modelId="{2256C241-7249-46F9-92DA-C7B271B1CF9D}" type="sibTrans" cxnId="{6D372264-00B8-42EB-8445-0106DC7FBD02}">
      <dgm:prSet/>
      <dgm:spPr/>
      <dgm:t>
        <a:bodyPr/>
        <a:lstStyle/>
        <a:p>
          <a:endParaRPr lang="uk-UA"/>
        </a:p>
      </dgm:t>
    </dgm:pt>
    <dgm:pt modelId="{3C878D52-E46C-4466-BFAE-8EAB3A5529BE}" type="pres">
      <dgm:prSet presAssocID="{E839C156-B4F9-4DFC-91A6-08108124599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4EEAEE4-D0DA-44E9-9B02-665D7E7D9042}" type="pres">
      <dgm:prSet presAssocID="{BBC53858-EB15-420D-B28A-A2E922513DBB}" presName="circ1" presStyleLbl="vennNode1" presStyleIdx="0" presStyleCnt="5"/>
      <dgm:spPr/>
    </dgm:pt>
    <dgm:pt modelId="{8B245905-4205-4EE1-834C-598911678E4B}" type="pres">
      <dgm:prSet presAssocID="{BBC53858-EB15-420D-B28A-A2E922513D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DFC3662-E956-44BA-8430-A50036CDEC38}" type="pres">
      <dgm:prSet presAssocID="{18C3F97C-CBF7-43A8-895C-0E25CA1AF61A}" presName="circ2" presStyleLbl="vennNode1" presStyleIdx="1" presStyleCnt="5"/>
      <dgm:spPr/>
    </dgm:pt>
    <dgm:pt modelId="{0DE4B777-CD98-4E7C-B874-AB0F190B998E}" type="pres">
      <dgm:prSet presAssocID="{18C3F97C-CBF7-43A8-895C-0E25CA1AF61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4D12AD-6848-491E-951A-1CE4DFBDD60B}" type="pres">
      <dgm:prSet presAssocID="{E330C468-8F36-418B-90E8-FEC2A3B68DB9}" presName="circ3" presStyleLbl="vennNode1" presStyleIdx="2" presStyleCnt="5"/>
      <dgm:spPr/>
    </dgm:pt>
    <dgm:pt modelId="{BA186209-39DB-48CA-9CF8-EA8381F60684}" type="pres">
      <dgm:prSet presAssocID="{E330C468-8F36-418B-90E8-FEC2A3B68DB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B55E46F-7DD0-4251-810A-21849FADC126}" type="pres">
      <dgm:prSet presAssocID="{A0756034-C002-4CED-819C-AEA9286F114A}" presName="circ4" presStyleLbl="vennNode1" presStyleIdx="3" presStyleCnt="5"/>
      <dgm:spPr/>
    </dgm:pt>
    <dgm:pt modelId="{EB22A810-5C8C-4B68-9DA9-E8056FF83FD2}" type="pres">
      <dgm:prSet presAssocID="{A0756034-C002-4CED-819C-AEA9286F114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670B73-0292-4F26-9DBD-FCDF377A7686}" type="pres">
      <dgm:prSet presAssocID="{317B8039-8078-4B5A-9F1C-AFE76F4FBDBE}" presName="circ5" presStyleLbl="vennNode1" presStyleIdx="4" presStyleCnt="5"/>
      <dgm:spPr/>
    </dgm:pt>
    <dgm:pt modelId="{41FFBA1D-A267-4BC8-9208-09A7AC6A75C4}" type="pres">
      <dgm:prSet presAssocID="{317B8039-8078-4B5A-9F1C-AFE76F4FBDB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D6A9FEA-3525-4819-886F-743EC9732063}" type="presOf" srcId="{BBC53858-EB15-420D-B28A-A2E922513DBB}" destId="{8B245905-4205-4EE1-834C-598911678E4B}" srcOrd="0" destOrd="0" presId="urn:microsoft.com/office/officeart/2005/8/layout/venn1"/>
    <dgm:cxn modelId="{A683971C-55FD-4656-924B-D55ABEDFCDEF}" type="presOf" srcId="{E330C468-8F36-418B-90E8-FEC2A3B68DB9}" destId="{BA186209-39DB-48CA-9CF8-EA8381F60684}" srcOrd="0" destOrd="0" presId="urn:microsoft.com/office/officeart/2005/8/layout/venn1"/>
    <dgm:cxn modelId="{0FC2A057-C599-425D-918A-E799EEF96750}" srcId="{E839C156-B4F9-4DFC-91A6-081081245999}" destId="{E330C468-8F36-418B-90E8-FEC2A3B68DB9}" srcOrd="2" destOrd="0" parTransId="{2E995615-61D6-409F-9691-A817E550EEC2}" sibTransId="{BAA3583B-2291-4DA6-8010-13C870B14D94}"/>
    <dgm:cxn modelId="{6D372264-00B8-42EB-8445-0106DC7FBD02}" srcId="{E839C156-B4F9-4DFC-91A6-081081245999}" destId="{317B8039-8078-4B5A-9F1C-AFE76F4FBDBE}" srcOrd="4" destOrd="0" parTransId="{2B22E4DE-A638-42DD-991D-46D9F1752805}" sibTransId="{2256C241-7249-46F9-92DA-C7B271B1CF9D}"/>
    <dgm:cxn modelId="{8CF315A3-1F8F-4661-8B87-58D2F870D48A}" type="presOf" srcId="{317B8039-8078-4B5A-9F1C-AFE76F4FBDBE}" destId="{41FFBA1D-A267-4BC8-9208-09A7AC6A75C4}" srcOrd="0" destOrd="0" presId="urn:microsoft.com/office/officeart/2005/8/layout/venn1"/>
    <dgm:cxn modelId="{294B31AB-7CBD-4617-8DD1-77593BBB019E}" type="presOf" srcId="{18C3F97C-CBF7-43A8-895C-0E25CA1AF61A}" destId="{0DE4B777-CD98-4E7C-B874-AB0F190B998E}" srcOrd="0" destOrd="0" presId="urn:microsoft.com/office/officeart/2005/8/layout/venn1"/>
    <dgm:cxn modelId="{3F9B0C61-1D6B-4F2D-9D72-14E689F80CFC}" srcId="{E839C156-B4F9-4DFC-91A6-081081245999}" destId="{BBC53858-EB15-420D-B28A-A2E922513DBB}" srcOrd="0" destOrd="0" parTransId="{14306E7F-C615-4D50-868A-31F7CA42B730}" sibTransId="{AC5603EF-21D3-4B0D-8ABB-F314D99AD911}"/>
    <dgm:cxn modelId="{27FDA953-712B-4F92-973F-847AFFD3C896}" srcId="{E839C156-B4F9-4DFC-91A6-081081245999}" destId="{A0756034-C002-4CED-819C-AEA9286F114A}" srcOrd="3" destOrd="0" parTransId="{222E9B7E-78E9-402C-BFE7-B19867632599}" sibTransId="{322F18C5-D312-40DB-A1ED-482CBEC87ABB}"/>
    <dgm:cxn modelId="{5FD5217B-E585-43D1-8181-E57A9AC863E5}" srcId="{E839C156-B4F9-4DFC-91A6-081081245999}" destId="{18C3F97C-CBF7-43A8-895C-0E25CA1AF61A}" srcOrd="1" destOrd="0" parTransId="{E3543777-7968-44F8-97F1-399C53432D08}" sibTransId="{6B00B702-5576-4156-8A0E-5BB3CCD469DA}"/>
    <dgm:cxn modelId="{68472137-1353-4395-A9FE-42123A873CF4}" type="presOf" srcId="{E839C156-B4F9-4DFC-91A6-081081245999}" destId="{3C878D52-E46C-4466-BFAE-8EAB3A5529BE}" srcOrd="0" destOrd="0" presId="urn:microsoft.com/office/officeart/2005/8/layout/venn1"/>
    <dgm:cxn modelId="{F0F215C7-A95E-4817-9251-93B0FED286BE}" type="presOf" srcId="{A0756034-C002-4CED-819C-AEA9286F114A}" destId="{EB22A810-5C8C-4B68-9DA9-E8056FF83FD2}" srcOrd="0" destOrd="0" presId="urn:microsoft.com/office/officeart/2005/8/layout/venn1"/>
    <dgm:cxn modelId="{C55C2D57-0207-41A1-88FF-F2DC06BF37D5}" type="presParOf" srcId="{3C878D52-E46C-4466-BFAE-8EAB3A5529BE}" destId="{64EEAEE4-D0DA-44E9-9B02-665D7E7D9042}" srcOrd="0" destOrd="0" presId="urn:microsoft.com/office/officeart/2005/8/layout/venn1"/>
    <dgm:cxn modelId="{937B735F-C92F-4178-BB80-C3564BE2E822}" type="presParOf" srcId="{3C878D52-E46C-4466-BFAE-8EAB3A5529BE}" destId="{8B245905-4205-4EE1-834C-598911678E4B}" srcOrd="1" destOrd="0" presId="urn:microsoft.com/office/officeart/2005/8/layout/venn1"/>
    <dgm:cxn modelId="{5C1B46C3-7EAC-4215-B457-6A7C1416B150}" type="presParOf" srcId="{3C878D52-E46C-4466-BFAE-8EAB3A5529BE}" destId="{7DFC3662-E956-44BA-8430-A50036CDEC38}" srcOrd="2" destOrd="0" presId="urn:microsoft.com/office/officeart/2005/8/layout/venn1"/>
    <dgm:cxn modelId="{50F5F44F-19C1-4757-AE09-E7C8C852EC55}" type="presParOf" srcId="{3C878D52-E46C-4466-BFAE-8EAB3A5529BE}" destId="{0DE4B777-CD98-4E7C-B874-AB0F190B998E}" srcOrd="3" destOrd="0" presId="urn:microsoft.com/office/officeart/2005/8/layout/venn1"/>
    <dgm:cxn modelId="{E705E62C-3025-43CC-9947-7514D8E79D4E}" type="presParOf" srcId="{3C878D52-E46C-4466-BFAE-8EAB3A5529BE}" destId="{244D12AD-6848-491E-951A-1CE4DFBDD60B}" srcOrd="4" destOrd="0" presId="urn:microsoft.com/office/officeart/2005/8/layout/venn1"/>
    <dgm:cxn modelId="{B61FE914-3464-46CC-A3A6-DB1D89A742F4}" type="presParOf" srcId="{3C878D52-E46C-4466-BFAE-8EAB3A5529BE}" destId="{BA186209-39DB-48CA-9CF8-EA8381F60684}" srcOrd="5" destOrd="0" presId="urn:microsoft.com/office/officeart/2005/8/layout/venn1"/>
    <dgm:cxn modelId="{F785E774-7025-4AFA-8DAA-88C8B24515A4}" type="presParOf" srcId="{3C878D52-E46C-4466-BFAE-8EAB3A5529BE}" destId="{CB55E46F-7DD0-4251-810A-21849FADC126}" srcOrd="6" destOrd="0" presId="urn:microsoft.com/office/officeart/2005/8/layout/venn1"/>
    <dgm:cxn modelId="{6286913E-4E2E-475E-9D62-053C75D807A7}" type="presParOf" srcId="{3C878D52-E46C-4466-BFAE-8EAB3A5529BE}" destId="{EB22A810-5C8C-4B68-9DA9-E8056FF83FD2}" srcOrd="7" destOrd="0" presId="urn:microsoft.com/office/officeart/2005/8/layout/venn1"/>
    <dgm:cxn modelId="{DBC44690-DB54-47CC-B83C-971384ABC0E6}" type="presParOf" srcId="{3C878D52-E46C-4466-BFAE-8EAB3A5529BE}" destId="{10670B73-0292-4F26-9DBD-FCDF377A7686}" srcOrd="8" destOrd="0" presId="urn:microsoft.com/office/officeart/2005/8/layout/venn1"/>
    <dgm:cxn modelId="{85AAC1A8-597A-4C4D-91F7-8967297F321F}" type="presParOf" srcId="{3C878D52-E46C-4466-BFAE-8EAB3A5529BE}" destId="{41FFBA1D-A267-4BC8-9208-09A7AC6A75C4}" srcOrd="9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3C52C-DB0F-4045-A55E-A3CA6FFD9109}">
      <dsp:nvSpPr>
        <dsp:cNvPr id="0" name=""/>
        <dsp:cNvSpPr/>
      </dsp:nvSpPr>
      <dsp:spPr>
        <a:xfrm>
          <a:off x="2746590" y="0"/>
          <a:ext cx="915530" cy="812661"/>
        </a:xfrm>
        <a:prstGeom prst="trapezoid">
          <a:avLst>
            <a:gd name="adj" fmla="val 5632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Лекція 5%</a:t>
          </a:r>
          <a:endParaRPr lang="uk-UA" sz="1600" b="1" kern="1200" dirty="0"/>
        </a:p>
      </dsp:txBody>
      <dsp:txXfrm>
        <a:off x="2746590" y="0"/>
        <a:ext cx="915530" cy="812661"/>
      </dsp:txXfrm>
    </dsp:sp>
    <dsp:sp modelId="{C178D1E7-3119-41BC-B46F-452F1FB31B93}">
      <dsp:nvSpPr>
        <dsp:cNvPr id="0" name=""/>
        <dsp:cNvSpPr/>
      </dsp:nvSpPr>
      <dsp:spPr>
        <a:xfrm>
          <a:off x="2288825" y="812661"/>
          <a:ext cx="1831060" cy="812661"/>
        </a:xfrm>
        <a:prstGeom prst="trapezoid">
          <a:avLst>
            <a:gd name="adj" fmla="val 5632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Читання 10%</a:t>
          </a:r>
          <a:endParaRPr lang="uk-UA" sz="1600" b="1" kern="1200" dirty="0"/>
        </a:p>
      </dsp:txBody>
      <dsp:txXfrm>
        <a:off x="2609261" y="812661"/>
        <a:ext cx="1190189" cy="812661"/>
      </dsp:txXfrm>
    </dsp:sp>
    <dsp:sp modelId="{2B93131D-1E54-4F7A-A032-3AFB9C3F5516}">
      <dsp:nvSpPr>
        <dsp:cNvPr id="0" name=""/>
        <dsp:cNvSpPr/>
      </dsp:nvSpPr>
      <dsp:spPr>
        <a:xfrm>
          <a:off x="1831060" y="1625323"/>
          <a:ext cx="2746590" cy="812661"/>
        </a:xfrm>
        <a:prstGeom prst="trapezoid">
          <a:avLst>
            <a:gd name="adj" fmla="val 5632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Відео/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err="1" smtClean="0"/>
            <a:t>аудіоматеріали</a:t>
          </a:r>
          <a:r>
            <a:rPr lang="uk-UA" sz="1600" b="1" kern="1200" dirty="0" smtClean="0"/>
            <a:t> 20%</a:t>
          </a:r>
          <a:endParaRPr lang="uk-UA" sz="1600" b="1" kern="1200" dirty="0"/>
        </a:p>
      </dsp:txBody>
      <dsp:txXfrm>
        <a:off x="2311713" y="1625323"/>
        <a:ext cx="1785284" cy="812661"/>
      </dsp:txXfrm>
    </dsp:sp>
    <dsp:sp modelId="{99A02C9C-DBF0-413A-AE9E-B85205D9978A}">
      <dsp:nvSpPr>
        <dsp:cNvPr id="0" name=""/>
        <dsp:cNvSpPr/>
      </dsp:nvSpPr>
      <dsp:spPr>
        <a:xfrm>
          <a:off x="1373295" y="2437985"/>
          <a:ext cx="3662121" cy="812661"/>
        </a:xfrm>
        <a:prstGeom prst="trapezoid">
          <a:avLst>
            <a:gd name="adj" fmla="val 5632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Демонстрація 30%</a:t>
          </a:r>
          <a:endParaRPr lang="uk-UA" sz="1600" b="1" kern="1200" dirty="0"/>
        </a:p>
      </dsp:txBody>
      <dsp:txXfrm>
        <a:off x="2014166" y="2437985"/>
        <a:ext cx="2380378" cy="812661"/>
      </dsp:txXfrm>
    </dsp:sp>
    <dsp:sp modelId="{53953925-D18A-4804-9E1A-F0C7D817A164}">
      <dsp:nvSpPr>
        <dsp:cNvPr id="0" name=""/>
        <dsp:cNvSpPr/>
      </dsp:nvSpPr>
      <dsp:spPr>
        <a:xfrm>
          <a:off x="915530" y="3250646"/>
          <a:ext cx="4577651" cy="812661"/>
        </a:xfrm>
        <a:prstGeom prst="trapezoid">
          <a:avLst>
            <a:gd name="adj" fmla="val 5632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Дискусійні групи 50% </a:t>
          </a:r>
          <a:endParaRPr lang="uk-UA" sz="1600" b="1" kern="1200" dirty="0"/>
        </a:p>
      </dsp:txBody>
      <dsp:txXfrm>
        <a:off x="1716619" y="3250646"/>
        <a:ext cx="2975473" cy="812661"/>
      </dsp:txXfrm>
    </dsp:sp>
    <dsp:sp modelId="{532A6B7B-5E1F-4856-A2A3-38A96FE1C183}">
      <dsp:nvSpPr>
        <dsp:cNvPr id="0" name=""/>
        <dsp:cNvSpPr/>
      </dsp:nvSpPr>
      <dsp:spPr>
        <a:xfrm>
          <a:off x="457765" y="4063308"/>
          <a:ext cx="5493181" cy="812661"/>
        </a:xfrm>
        <a:prstGeom prst="trapezoid">
          <a:avLst>
            <a:gd name="adj" fmla="val 5632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Практика через дію 75%</a:t>
          </a:r>
          <a:endParaRPr lang="uk-UA" sz="1600" b="1" kern="1200" dirty="0"/>
        </a:p>
      </dsp:txBody>
      <dsp:txXfrm>
        <a:off x="1419071" y="4063308"/>
        <a:ext cx="3570568" cy="812661"/>
      </dsp:txXfrm>
    </dsp:sp>
    <dsp:sp modelId="{C9512907-2890-46BA-A724-C2E41C5DEA9A}">
      <dsp:nvSpPr>
        <dsp:cNvPr id="0" name=""/>
        <dsp:cNvSpPr/>
      </dsp:nvSpPr>
      <dsp:spPr>
        <a:xfrm>
          <a:off x="0" y="4875970"/>
          <a:ext cx="6408712" cy="812661"/>
        </a:xfrm>
        <a:prstGeom prst="trapezoid">
          <a:avLst>
            <a:gd name="adj" fmla="val 5632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Навчання інших / застосування отриманих знань відразу   90%  </a:t>
          </a:r>
          <a:endParaRPr lang="uk-UA" sz="1600" b="1" kern="1200" dirty="0"/>
        </a:p>
      </dsp:txBody>
      <dsp:txXfrm>
        <a:off x="1121524" y="4875970"/>
        <a:ext cx="4165662" cy="8126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EAEE4-D0DA-44E9-9B02-665D7E7D9042}">
      <dsp:nvSpPr>
        <dsp:cNvPr id="0" name=""/>
        <dsp:cNvSpPr/>
      </dsp:nvSpPr>
      <dsp:spPr>
        <a:xfrm>
          <a:off x="2820352" y="1593360"/>
          <a:ext cx="1880234" cy="188023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B245905-4205-4EE1-834C-598911678E4B}">
      <dsp:nvSpPr>
        <dsp:cNvPr id="0" name=""/>
        <dsp:cNvSpPr/>
      </dsp:nvSpPr>
      <dsp:spPr>
        <a:xfrm>
          <a:off x="2669933" y="62312"/>
          <a:ext cx="2181072" cy="12624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«Асоціативна квітка»</a:t>
          </a:r>
          <a:endParaRPr lang="uk-UA" sz="2400" kern="1200" dirty="0"/>
        </a:p>
      </dsp:txBody>
      <dsp:txXfrm>
        <a:off x="2669933" y="62312"/>
        <a:ext cx="2181072" cy="1262443"/>
      </dsp:txXfrm>
    </dsp:sp>
    <dsp:sp modelId="{7DFC3662-E956-44BA-8430-A50036CDEC38}">
      <dsp:nvSpPr>
        <dsp:cNvPr id="0" name=""/>
        <dsp:cNvSpPr/>
      </dsp:nvSpPr>
      <dsp:spPr>
        <a:xfrm>
          <a:off x="3535593" y="2112842"/>
          <a:ext cx="1880234" cy="188023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DE4B777-CD98-4E7C-B874-AB0F190B998E}">
      <dsp:nvSpPr>
        <dsp:cNvPr id="0" name=""/>
        <dsp:cNvSpPr/>
      </dsp:nvSpPr>
      <dsp:spPr>
        <a:xfrm>
          <a:off x="5565495" y="1727663"/>
          <a:ext cx="1955444" cy="13698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«</a:t>
          </a:r>
          <a:r>
            <a:rPr lang="uk-UA" sz="2400" b="1" kern="1200" dirty="0" err="1" smtClean="0"/>
            <a:t>Броунівсь-кий</a:t>
          </a:r>
          <a:r>
            <a:rPr lang="uk-UA" sz="2400" b="1" kern="1200" dirty="0" smtClean="0"/>
            <a:t> рух»</a:t>
          </a:r>
          <a:endParaRPr lang="uk-UA" sz="2400" kern="1200" dirty="0"/>
        </a:p>
      </dsp:txBody>
      <dsp:txXfrm>
        <a:off x="5565495" y="1727663"/>
        <a:ext cx="1955444" cy="1369885"/>
      </dsp:txXfrm>
    </dsp:sp>
    <dsp:sp modelId="{244D12AD-6848-491E-951A-1CE4DFBDD60B}">
      <dsp:nvSpPr>
        <dsp:cNvPr id="0" name=""/>
        <dsp:cNvSpPr/>
      </dsp:nvSpPr>
      <dsp:spPr>
        <a:xfrm>
          <a:off x="3262583" y="2954113"/>
          <a:ext cx="1880234" cy="188023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186209-39DB-48CA-9CF8-EA8381F60684}">
      <dsp:nvSpPr>
        <dsp:cNvPr id="0" name=""/>
        <dsp:cNvSpPr/>
      </dsp:nvSpPr>
      <dsp:spPr>
        <a:xfrm>
          <a:off x="5264658" y="4064526"/>
          <a:ext cx="1955444" cy="13698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/>
            <a:t>«</a:t>
          </a:r>
          <a:r>
            <a:rPr lang="uk-UA" sz="2400" b="1" kern="1200" dirty="0" err="1" smtClean="0"/>
            <a:t>Розв</a:t>
          </a:r>
          <a:r>
            <a:rPr lang="en-US" sz="2400" b="1" kern="1200" dirty="0" smtClean="0"/>
            <a:t>’</a:t>
          </a:r>
          <a:r>
            <a:rPr lang="uk-UA" sz="2400" b="1" kern="1200" dirty="0" err="1" smtClean="0"/>
            <a:t>язува-ння</a:t>
          </a:r>
          <a:r>
            <a:rPr lang="uk-UA" sz="2400" b="1" kern="1200" dirty="0" smtClean="0"/>
            <a:t> вузлів» </a:t>
          </a:r>
          <a:endParaRPr lang="uk-UA" sz="2400" kern="1200" dirty="0"/>
        </a:p>
      </dsp:txBody>
      <dsp:txXfrm>
        <a:off x="5264658" y="4064526"/>
        <a:ext cx="1955444" cy="1369885"/>
      </dsp:txXfrm>
    </dsp:sp>
    <dsp:sp modelId="{CB55E46F-7DD0-4251-810A-21849FADC126}">
      <dsp:nvSpPr>
        <dsp:cNvPr id="0" name=""/>
        <dsp:cNvSpPr/>
      </dsp:nvSpPr>
      <dsp:spPr>
        <a:xfrm>
          <a:off x="2378121" y="2954113"/>
          <a:ext cx="1880234" cy="188023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B22A810-5C8C-4B68-9DA9-E8056FF83FD2}">
      <dsp:nvSpPr>
        <dsp:cNvPr id="0" name=""/>
        <dsp:cNvSpPr/>
      </dsp:nvSpPr>
      <dsp:spPr>
        <a:xfrm>
          <a:off x="300837" y="4064526"/>
          <a:ext cx="1955444" cy="13698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«Кути» («док», «пристань», «гавань»,  «відкрите море»)  </a:t>
          </a:r>
          <a:endParaRPr lang="uk-UA" sz="2400" kern="1200" dirty="0"/>
        </a:p>
      </dsp:txBody>
      <dsp:txXfrm>
        <a:off x="300837" y="4064526"/>
        <a:ext cx="1955444" cy="1369885"/>
      </dsp:txXfrm>
    </dsp:sp>
    <dsp:sp modelId="{10670B73-0292-4F26-9DBD-FCDF377A7686}">
      <dsp:nvSpPr>
        <dsp:cNvPr id="0" name=""/>
        <dsp:cNvSpPr/>
      </dsp:nvSpPr>
      <dsp:spPr>
        <a:xfrm>
          <a:off x="2105111" y="2112842"/>
          <a:ext cx="1880234" cy="188023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1FFBA1D-A267-4BC8-9208-09A7AC6A75C4}">
      <dsp:nvSpPr>
        <dsp:cNvPr id="0" name=""/>
        <dsp:cNvSpPr/>
      </dsp:nvSpPr>
      <dsp:spPr>
        <a:xfrm>
          <a:off x="0" y="1727663"/>
          <a:ext cx="1955444" cy="13698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«Склади </a:t>
          </a:r>
          <a:r>
            <a:rPr lang="uk-UA" sz="2800" b="1" kern="1200" dirty="0" err="1" smtClean="0"/>
            <a:t>пазл</a:t>
          </a:r>
          <a:r>
            <a:rPr lang="uk-UA" sz="1900" b="1" kern="1200" dirty="0" smtClean="0"/>
            <a:t>»</a:t>
          </a:r>
          <a:endParaRPr lang="uk-UA" sz="1900" kern="1200" dirty="0"/>
        </a:p>
      </dsp:txBody>
      <dsp:txXfrm>
        <a:off x="0" y="1727663"/>
        <a:ext cx="1955444" cy="1369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9D1FD51-F338-481A-B354-FC52E681F2F1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7B7350E-913D-43B7-8B6F-6DC4DAF096C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769087" y="1642690"/>
            <a:ext cx="5648623" cy="1714092"/>
          </a:xfrm>
        </p:spPr>
        <p:txBody>
          <a:bodyPr/>
          <a:lstStyle/>
          <a:p>
            <a:r>
              <a:rPr lang="ru-RU" sz="4000" b="1" dirty="0" err="1" smtClean="0">
                <a:latin typeface="Georgia" pitchFamily="18" charset="0"/>
              </a:rPr>
              <a:t>Інтерактивні</a:t>
            </a:r>
            <a:r>
              <a:rPr lang="ru-RU" sz="4000" b="1" dirty="0" smtClean="0">
                <a:latin typeface="Georgia" pitchFamily="18" charset="0"/>
              </a:rPr>
              <a:t>  </a:t>
            </a:r>
            <a:r>
              <a:rPr lang="ru-RU" sz="4000" b="1" dirty="0" err="1" smtClean="0">
                <a:latin typeface="Georgia" pitchFamily="18" charset="0"/>
              </a:rPr>
              <a:t>методи</a:t>
            </a:r>
            <a:r>
              <a:rPr lang="ru-RU" sz="4000" b="1" dirty="0" smtClean="0">
                <a:latin typeface="Georgia" pitchFamily="18" charset="0"/>
              </a:rPr>
              <a:t> </a:t>
            </a:r>
            <a:r>
              <a:rPr lang="ru-RU" sz="4000" b="1" dirty="0" err="1" smtClean="0">
                <a:latin typeface="Georgia" pitchFamily="18" charset="0"/>
              </a:rPr>
              <a:t>навчання</a:t>
            </a:r>
            <a:r>
              <a:rPr lang="uk-UA" sz="4000" b="1" dirty="0" smtClean="0">
                <a:latin typeface="Georgia" pitchFamily="18" charset="0"/>
              </a:rPr>
              <a:t>  педагогів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2397438" y="2706263"/>
            <a:ext cx="6511131" cy="2171237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З </a:t>
            </a:r>
            <a:r>
              <a:rPr lang="ru-RU" sz="2800" b="1" dirty="0" err="1" smtClean="0"/>
              <a:t>досвіду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роботи</a:t>
            </a:r>
            <a:r>
              <a:rPr lang="ru-RU" sz="2800" b="1" dirty="0" smtClean="0"/>
              <a:t>  </a:t>
            </a:r>
            <a:r>
              <a:rPr lang="ru-RU" sz="2800" b="1" dirty="0" err="1" smtClean="0"/>
              <a:t>Рівненського</a:t>
            </a:r>
            <a:r>
              <a:rPr lang="ru-RU" sz="2800" b="1" dirty="0" smtClean="0"/>
              <a:t> НВК №1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6832"/>
            <a:ext cx="3200400" cy="2395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484" y="116632"/>
            <a:ext cx="2934321" cy="22007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16518"/>
            <a:ext cx="3200400" cy="240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27162"/>
            <a:ext cx="3200400" cy="2401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1"/>
          <p:cNvSpPr txBox="1">
            <a:spLocks/>
          </p:cNvSpPr>
          <p:nvPr/>
        </p:nvSpPr>
        <p:spPr>
          <a:xfrm>
            <a:off x="752538" y="1124255"/>
            <a:ext cx="3531429" cy="3712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u="sng" dirty="0" smtClean="0"/>
              <a:t>4 етап: </a:t>
            </a:r>
            <a:r>
              <a:rPr lang="uk-UA" dirty="0" smtClean="0"/>
              <a:t>повернення в робочі групи.</a:t>
            </a:r>
          </a:p>
          <a:p>
            <a:r>
              <a:rPr lang="uk-UA" dirty="0" smtClean="0"/>
              <a:t>Почергове ознайомлення учасників групи з питанням, яке опрацьовувалось в експертній групі</a:t>
            </a:r>
          </a:p>
        </p:txBody>
      </p:sp>
    </p:spTree>
    <p:extLst>
      <p:ext uri="{BB962C8B-B14F-4D97-AF65-F5344CB8AC3E}">
        <p14:creationId xmlns="" xmlns:p14="http://schemas.microsoft.com/office/powerpoint/2010/main" val="1554642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575" y="3906689"/>
            <a:ext cx="3200400" cy="23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67" y="1052736"/>
            <a:ext cx="3200400" cy="2400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52736"/>
            <a:ext cx="3200400" cy="24003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65760"/>
            <a:ext cx="8092380" cy="548640"/>
          </a:xfrm>
        </p:spPr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Семінар «Педагогіка розуміння»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251520" y="3645024"/>
            <a:ext cx="5256584" cy="21197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Підходи до освіти дітей дошкільного віку опрацьовуються  в процесі створення власної моделі ДНЗ</a:t>
            </a:r>
          </a:p>
        </p:txBody>
      </p:sp>
    </p:spTree>
    <p:extLst>
      <p:ext uri="{BB962C8B-B14F-4D97-AF65-F5344CB8AC3E}">
        <p14:creationId xmlns="" xmlns:p14="http://schemas.microsoft.com/office/powerpoint/2010/main" val="3200056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B15261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 rot="4768415">
            <a:off x="226359" y="1260247"/>
            <a:ext cx="4707630" cy="35693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5" descr="PB15261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 rot="6514917">
            <a:off x="4380503" y="2156352"/>
            <a:ext cx="4492287" cy="34327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861478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37266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Використання  інтелектуальних  карт  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27584" y="764704"/>
            <a:ext cx="4463420" cy="3712464"/>
          </a:xfrm>
        </p:spPr>
        <p:txBody>
          <a:bodyPr/>
          <a:lstStyle/>
          <a:p>
            <a:r>
              <a:rPr lang="uk-UA" dirty="0" smtClean="0"/>
              <a:t>Педагогічна рада «Формування соціального досвіду та соціальної компетентності дошкільників та молодших </a:t>
            </a:r>
            <a:r>
              <a:rPr lang="uk-UA" dirty="0" err="1" smtClean="0"/>
              <a:t>школярів”</a:t>
            </a:r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66" y="3683560"/>
            <a:ext cx="3528392" cy="2641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969312"/>
            <a:ext cx="3528392" cy="2641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41716459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H:\ІНТЕРАКТИВНІ ФОРМИ\Методична робота\PC061290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363998" y="3064970"/>
            <a:ext cx="3555607" cy="314065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:\ІНТЕРАКТИВНІ ФОРМИ\Методична робота\PC0612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371" y="260648"/>
            <a:ext cx="3901281" cy="292596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6466" y="3501008"/>
            <a:ext cx="4237055" cy="302433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491604"/>
          </a:xfrm>
        </p:spPr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Інтелектуальні карти </a:t>
            </a:r>
            <a:b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“шляхи</a:t>
            </a:r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впливу на </a:t>
            </a:r>
            <a:b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соціальний розвиток </a:t>
            </a:r>
            <a:b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дитини”</a:t>
            </a:r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614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02503"/>
            <a:ext cx="3200400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7520940" cy="548640"/>
          </a:xfrm>
        </p:spPr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uk-UA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Критерійний</a:t>
            </a:r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покер»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3200400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200400" cy="23955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78" y="476672"/>
            <a:ext cx="4136665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86219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483" y="1700808"/>
            <a:ext cx="4416490" cy="331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21088"/>
            <a:ext cx="3200400" cy="24003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62702"/>
            <a:ext cx="3200400" cy="23955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72236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 rot="19140000">
            <a:off x="-246762" y="1820733"/>
            <a:ext cx="6269343" cy="1922581"/>
          </a:xfrm>
        </p:spPr>
        <p:txBody>
          <a:bodyPr/>
          <a:lstStyle/>
          <a:p>
            <a:r>
              <a:rPr lang="uk-UA" sz="6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дякуємо за увагу!</a:t>
            </a:r>
            <a:endParaRPr lang="uk-UA" sz="66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 rot="19140000">
            <a:off x="1101996" y="2984629"/>
            <a:ext cx="6511131" cy="1075790"/>
          </a:xfrm>
        </p:spPr>
        <p:txBody>
          <a:bodyPr>
            <a:normAutofit/>
          </a:bodyPr>
          <a:lstStyle/>
          <a:p>
            <a:r>
              <a:rPr lang="uk-UA" sz="4400" dirty="0" smtClean="0"/>
              <a:t>Бажаємо успіхів!</a:t>
            </a:r>
            <a:endParaRPr lang="uk-UA" sz="4400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3779912" y="5229200"/>
            <a:ext cx="5070971" cy="1075790"/>
          </a:xfrm>
          <a:prstGeom prst="rect">
            <a:avLst/>
          </a:prstGeom>
        </p:spPr>
        <p:txBody>
          <a:bodyPr vert="horz" lIns="91440" tIns="9144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dirty="0" smtClean="0"/>
              <a:t>Підготувала  </a:t>
            </a:r>
            <a:r>
              <a:rPr lang="uk-UA" sz="2000" b="1" i="1" dirty="0" err="1"/>
              <a:t>інна</a:t>
            </a:r>
            <a:r>
              <a:rPr lang="uk-UA" sz="2000" b="1" i="1" dirty="0"/>
              <a:t> </a:t>
            </a:r>
            <a:r>
              <a:rPr lang="uk-UA" sz="2000" b="1" i="1" dirty="0" err="1" smtClean="0"/>
              <a:t>кіндрат</a:t>
            </a:r>
            <a:r>
              <a:rPr lang="uk-UA" sz="2000" b="1" i="1" dirty="0" smtClean="0"/>
              <a:t>,</a:t>
            </a:r>
            <a:endParaRPr lang="uk-UA" sz="2000" b="1" i="1" dirty="0"/>
          </a:p>
          <a:p>
            <a:r>
              <a:rPr lang="uk-UA" sz="1600" dirty="0" smtClean="0"/>
              <a:t>вихователь-методист</a:t>
            </a:r>
            <a:endParaRPr lang="uk-UA" sz="1600" dirty="0"/>
          </a:p>
        </p:txBody>
      </p:sp>
    </p:spTree>
    <p:extLst>
      <p:ext uri="{BB962C8B-B14F-4D97-AF65-F5344CB8AC3E}">
        <p14:creationId xmlns="" xmlns:p14="http://schemas.microsoft.com/office/powerpoint/2010/main" val="35046905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404664"/>
            <a:ext cx="3200400" cy="3712464"/>
          </a:xfrm>
        </p:spPr>
        <p:txBody>
          <a:bodyPr>
            <a:normAutofit fontScale="85000" lnSpcReduction="20000"/>
          </a:bodyPr>
          <a:lstStyle/>
          <a:p>
            <a:r>
              <a:rPr lang="uk-UA" dirty="0" err="1" smtClean="0"/>
              <a:t>“Скажіть</a:t>
            </a:r>
            <a:r>
              <a:rPr lang="uk-UA" dirty="0" smtClean="0"/>
              <a:t> мені, і я забуду. Покажіть, і я </a:t>
            </a:r>
            <a:r>
              <a:rPr lang="uk-UA" dirty="0" err="1" smtClean="0"/>
              <a:t>запам</a:t>
            </a:r>
            <a:r>
              <a:rPr lang="en-US" dirty="0" smtClean="0"/>
              <a:t>’</a:t>
            </a:r>
            <a:r>
              <a:rPr lang="uk-UA" dirty="0" err="1" smtClean="0"/>
              <a:t>ятаю</a:t>
            </a:r>
            <a:r>
              <a:rPr lang="uk-UA" dirty="0" smtClean="0"/>
              <a:t>.  Дайте можливість обговорити, і я зрозумію. Дайте можливість навчити іншого, і я дійду </a:t>
            </a:r>
            <a:r>
              <a:rPr lang="uk-UA" dirty="0" err="1" smtClean="0"/>
              <a:t>досконалості”</a:t>
            </a:r>
            <a:r>
              <a:rPr lang="uk-UA" dirty="0" smtClean="0"/>
              <a:t>.</a:t>
            </a:r>
          </a:p>
          <a:p>
            <a:pPr algn="r">
              <a:buNone/>
            </a:pPr>
            <a:r>
              <a:rPr lang="uk-UA" i="1" dirty="0" smtClean="0"/>
              <a:t>Конфуцій </a:t>
            </a:r>
            <a:endParaRPr lang="ru-RU" i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3776226238"/>
              </p:ext>
            </p:extLst>
          </p:nvPr>
        </p:nvGraphicFramePr>
        <p:xfrm>
          <a:off x="2483768" y="980728"/>
          <a:ext cx="640871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365760"/>
            <a:ext cx="5112568" cy="548640"/>
          </a:xfrm>
        </p:spPr>
        <p:txBody>
          <a:bodyPr/>
          <a:lstStyle/>
          <a:p>
            <a:r>
              <a:rPr lang="uk-UA" b="1" dirty="0" smtClean="0"/>
              <a:t>Піраміда засвоєння знань</a:t>
            </a:r>
            <a:endParaRPr lang="uk-UA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Орієнтація на активізацію пізнавальної діяльності учасників заняття (шляхом постановки та розв’язання проблемних ситуацій та завдань)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Спеціальні організаційні форми занять (проблемні лекції, ділові ігри)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АКТИВНІ </a:t>
            </a:r>
            <a:r>
              <a:rPr lang="uk-UA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методи </a:t>
            </a:r>
            <a:r>
              <a:rPr lang="uk-UA" sz="20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(Л.</a:t>
            </a:r>
            <a:r>
              <a:rPr lang="uk-UA" sz="20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Карамушка</a:t>
            </a:r>
            <a:r>
              <a:rPr lang="uk-UA" sz="20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65647"/>
            <a:ext cx="3632448" cy="2718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4924008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Орієнтація занять на забезпечення власне активної міжособистісної взаємодії їх учасників, яка досягається відповідними засобами (територіальним розміщенням учасників заняття, організацією їх спільної діяльності в малих групах тощо)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Мають більш «локальний» характер, використовуються як складові елементи (або спеціальна система цих елементів) інших організаційних форм навчання: тренінги-семінари, соціально-психологічні тренінги)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20940" cy="54864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ІНТЕРАКТИВНІ  </a:t>
            </a:r>
            <a:r>
              <a:rPr lang="ru-RU" b="1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методи</a:t>
            </a:r>
            <a:r>
              <a:rPr lang="ru-RU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ru-RU" sz="2000" b="1" i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</a:t>
            </a:r>
            <a:r>
              <a:rPr lang="ru-RU" sz="2000" b="1" i="1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Л.Карамушка</a:t>
            </a:r>
            <a:r>
              <a:rPr lang="ru-RU" sz="2000" b="1" i="1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</a:t>
            </a:r>
            <a:r>
              <a:rPr lang="ru-RU" sz="20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endParaRPr lang="ru-RU" sz="2000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462462"/>
            <a:ext cx="3200400" cy="2395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Інтерактивні методи навчання 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4286505"/>
              </p:ext>
            </p:extLst>
          </p:nvPr>
        </p:nvGraphicFramePr>
        <p:xfrm>
          <a:off x="827584" y="404664"/>
          <a:ext cx="7520940" cy="5496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PIC_001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9467">
            <a:off x="5890517" y="969221"/>
            <a:ext cx="1801875" cy="1349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9143">
            <a:off x="7377512" y="3115897"/>
            <a:ext cx="1654722" cy="1986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750">
            <a:off x="395536" y="4509120"/>
            <a:ext cx="1465275" cy="1933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345">
            <a:off x="181802" y="836712"/>
            <a:ext cx="1762493" cy="14189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51104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21635" y="1393780"/>
            <a:ext cx="3627824" cy="240372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4 групи, 4 кути,       </a:t>
            </a:r>
          </a:p>
          <a:p>
            <a:r>
              <a:rPr lang="uk-UA" dirty="0" smtClean="0"/>
              <a:t>4 маркери різних кольорів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00016" y="1412776"/>
            <a:ext cx="4192464" cy="496855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1 група – основні риси творчого педагога</a:t>
            </a:r>
          </a:p>
          <a:p>
            <a:r>
              <a:rPr lang="uk-UA" dirty="0" smtClean="0"/>
              <a:t>2 група – що заважає педагогу творити?</a:t>
            </a:r>
          </a:p>
          <a:p>
            <a:r>
              <a:rPr lang="uk-UA" dirty="0" smtClean="0"/>
              <a:t>3 група – що спонукає педагога  творити?</a:t>
            </a:r>
          </a:p>
          <a:p>
            <a:r>
              <a:rPr lang="uk-UA" dirty="0" smtClean="0"/>
              <a:t>4 група – приклади проявів творчості в педагогічній діяльності вихователя </a:t>
            </a:r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«карусель»  </a:t>
            </a:r>
            <a:r>
              <a:rPr lang="uk-UA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(до теми «Творчий потенціал педагога - умова ефективності освітнього процесу») </a:t>
            </a:r>
            <a:endParaRPr lang="uk-UA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 descr="P109019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20888"/>
            <a:ext cx="1966913" cy="2628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10902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68" y="4487044"/>
            <a:ext cx="2847975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83903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i="1" dirty="0" smtClean="0"/>
              <a:t>Ідеально – для опрацювання значного за обсягом матеріалу </a:t>
            </a:r>
            <a:endParaRPr lang="uk-UA" i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«ажурна пилка» («мозаїка»)</a:t>
            </a:r>
            <a:endParaRPr lang="uk-UA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3888432" cy="29105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211960" y="1097280"/>
            <a:ext cx="4824536" cy="4852000"/>
          </a:xfrm>
        </p:spPr>
        <p:txBody>
          <a:bodyPr/>
          <a:lstStyle/>
          <a:p>
            <a:r>
              <a:rPr lang="uk-UA" u="sng" dirty="0" smtClean="0"/>
              <a:t>1 етап: </a:t>
            </a:r>
          </a:p>
          <a:p>
            <a:r>
              <a:rPr lang="uk-UA" dirty="0" smtClean="0"/>
              <a:t>об</a:t>
            </a:r>
            <a:r>
              <a:rPr lang="en-US" dirty="0" smtClean="0"/>
              <a:t>’</a:t>
            </a:r>
            <a:r>
              <a:rPr lang="uk-UA" dirty="0" smtClean="0"/>
              <a:t>єднання в робочі групи (кількість осіб в групі = кількості  питань, що будуть опрацьовуватись) – за кольорами мозаїки. </a:t>
            </a:r>
          </a:p>
          <a:p>
            <a:r>
              <a:rPr lang="uk-UA" dirty="0" smtClean="0"/>
              <a:t>В групах - вибір карток  з номерами  (від 1 до 4)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669845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636912"/>
            <a:ext cx="4442387" cy="3331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95536" y="260648"/>
            <a:ext cx="3744416" cy="5500072"/>
          </a:xfrm>
        </p:spPr>
        <p:txBody>
          <a:bodyPr>
            <a:normAutofit/>
          </a:bodyPr>
          <a:lstStyle/>
          <a:p>
            <a:r>
              <a:rPr lang="uk-UA" u="sng" dirty="0" smtClean="0"/>
              <a:t>2 етап: </a:t>
            </a:r>
          </a:p>
          <a:p>
            <a:r>
              <a:rPr lang="uk-UA" dirty="0" smtClean="0"/>
              <a:t>формування експертних груп – за обраними номерами  (тепер кількість груп = кількості питань, що опрацьовуються).</a:t>
            </a:r>
          </a:p>
          <a:p>
            <a:r>
              <a:rPr lang="uk-UA" dirty="0" smtClean="0"/>
              <a:t>Групи отримують матеріал для опрацювання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981673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752539" y="1124255"/>
            <a:ext cx="3200400" cy="3712464"/>
          </a:xfrm>
        </p:spPr>
        <p:txBody>
          <a:bodyPr/>
          <a:lstStyle/>
          <a:p>
            <a:r>
              <a:rPr lang="uk-UA" u="sng" dirty="0" smtClean="0"/>
              <a:t>3 етап:</a:t>
            </a:r>
          </a:p>
          <a:p>
            <a:r>
              <a:rPr lang="uk-UA" dirty="0" smtClean="0"/>
              <a:t>Опрацювання матеріалів  у групах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78073"/>
            <a:ext cx="3920480" cy="29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52" y="3429000"/>
            <a:ext cx="3848061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4773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966</TotalTime>
  <Words>434</Words>
  <Application>Microsoft Office PowerPoint</Application>
  <PresentationFormat>Екран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18" baseType="lpstr">
      <vt:lpstr>Углы</vt:lpstr>
      <vt:lpstr>Інтерактивні  методи навчання  педагогів</vt:lpstr>
      <vt:lpstr>Піраміда засвоєння знань</vt:lpstr>
      <vt:lpstr>АКТИВНІ  методи (Л.Карамушка)</vt:lpstr>
      <vt:lpstr>ІНТЕРАКТИВНІ   методи  (Л.Карамушка)  </vt:lpstr>
      <vt:lpstr>Інтерактивні методи навчання </vt:lpstr>
      <vt:lpstr>«карусель»  (до теми «Творчий потенціал педагога - умова ефективності освітнього процесу») </vt:lpstr>
      <vt:lpstr>«ажурна пилка» («мозаїка»)</vt:lpstr>
      <vt:lpstr>Слайд 8</vt:lpstr>
      <vt:lpstr>Слайд 9</vt:lpstr>
      <vt:lpstr>Слайд 10</vt:lpstr>
      <vt:lpstr>Семінар «Педагогіка розуміння»</vt:lpstr>
      <vt:lpstr>Слайд 12</vt:lpstr>
      <vt:lpstr>Використання  інтелектуальних  карт  </vt:lpstr>
      <vt:lpstr>Інтелектуальні карти  “шляхи впливу на  соціальний розвиток  дитини”  </vt:lpstr>
      <vt:lpstr>«Критерійний  покер»</vt:lpstr>
      <vt:lpstr>Слайд 16</vt:lpstr>
      <vt:lpstr>дякуємо за увагу!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Дмитрий Каленюк</cp:lastModifiedBy>
  <cp:revision>58</cp:revision>
  <dcterms:created xsi:type="dcterms:W3CDTF">2011-11-15T11:53:40Z</dcterms:created>
  <dcterms:modified xsi:type="dcterms:W3CDTF">2014-02-14T21:03:22Z</dcterms:modified>
</cp:coreProperties>
</file>