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5.xml" ContentType="application/vnd.openxmlformats-officedocument.drawingml.diagramLayout+xml"/>
  <Override PartName="/ppt/diagrams/drawing14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drawing8.xml" ContentType="application/vnd.ms-office.drawingml.diagramDrawing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drawing6.xml" ContentType="application/vnd.ms-office.drawingml.diagramDrawing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73" r:id="rId9"/>
    <p:sldId id="274" r:id="rId10"/>
    <p:sldId id="262" r:id="rId11"/>
    <p:sldId id="263" r:id="rId12"/>
    <p:sldId id="264" r:id="rId13"/>
    <p:sldId id="265" r:id="rId14"/>
    <p:sldId id="266" r:id="rId15"/>
    <p:sldId id="268" r:id="rId16"/>
    <p:sldId id="269" r:id="rId17"/>
    <p:sldId id="271" r:id="rId18"/>
    <p:sldId id="267" r:id="rId19"/>
    <p:sldId id="270" r:id="rId20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D4A773-ECC0-4326-B9A3-8798A837C18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E81EE2-DBDD-4D7A-868E-2B997915C38C}">
      <dgm:prSet/>
      <dgm:spPr/>
      <dgm:t>
        <a:bodyPr/>
        <a:lstStyle/>
        <a:p>
          <a:pPr rtl="0"/>
          <a:r>
            <a:rPr lang="uk-UA" baseline="0" dirty="0" smtClean="0"/>
            <a:t>1. Неоднозначність у визначенні поняття – </a:t>
          </a:r>
          <a:r>
            <a:rPr lang="uk-UA" baseline="0" dirty="0" err="1" smtClean="0"/>
            <a:t>“якість</a:t>
          </a:r>
          <a:r>
            <a:rPr lang="uk-UA" baseline="0" dirty="0" smtClean="0"/>
            <a:t> дошкільної </a:t>
          </a:r>
          <a:r>
            <a:rPr lang="uk-UA" baseline="0" dirty="0" err="1" smtClean="0"/>
            <a:t>освіти”</a:t>
          </a:r>
          <a:r>
            <a:rPr lang="uk-UA" baseline="0" dirty="0" smtClean="0"/>
            <a:t> </a:t>
          </a:r>
          <a:r>
            <a:rPr lang="uk-UA" i="1" baseline="0" dirty="0" smtClean="0"/>
            <a:t>(підміна поняттям </a:t>
          </a:r>
          <a:r>
            <a:rPr lang="uk-UA" i="1" baseline="0" dirty="0" err="1" smtClean="0"/>
            <a:t>“навчання”</a:t>
          </a:r>
          <a:r>
            <a:rPr lang="uk-UA" i="1" baseline="0" dirty="0" smtClean="0"/>
            <a:t>).</a:t>
          </a:r>
          <a:endParaRPr lang="ru-RU" baseline="0" dirty="0"/>
        </a:p>
      </dgm:t>
    </dgm:pt>
    <dgm:pt modelId="{48CB86D2-C99F-4095-80C9-F339DE7F9A92}" type="parTrans" cxnId="{5A53F58B-391D-4358-8E52-95EB339E7F91}">
      <dgm:prSet/>
      <dgm:spPr/>
      <dgm:t>
        <a:bodyPr/>
        <a:lstStyle/>
        <a:p>
          <a:endParaRPr lang="ru-RU"/>
        </a:p>
      </dgm:t>
    </dgm:pt>
    <dgm:pt modelId="{E3519B17-D8D6-450F-B589-DA6D87DB819C}" type="sibTrans" cxnId="{5A53F58B-391D-4358-8E52-95EB339E7F91}">
      <dgm:prSet/>
      <dgm:spPr/>
      <dgm:t>
        <a:bodyPr/>
        <a:lstStyle/>
        <a:p>
          <a:endParaRPr lang="ru-RU"/>
        </a:p>
      </dgm:t>
    </dgm:pt>
    <dgm:pt modelId="{6F047F2D-E059-46C1-AEFF-C93A7CFF0F8A}" type="pres">
      <dgm:prSet presAssocID="{10D4A773-ECC0-4326-B9A3-8798A837C1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2E5A00-0454-4210-8B59-144B1C235070}" type="pres">
      <dgm:prSet presAssocID="{71E81EE2-DBDD-4D7A-868E-2B997915C38C}" presName="linNode" presStyleCnt="0"/>
      <dgm:spPr/>
    </dgm:pt>
    <dgm:pt modelId="{FA20CBDC-E74C-4E1D-BFAE-B083DF991EDE}" type="pres">
      <dgm:prSet presAssocID="{71E81EE2-DBDD-4D7A-868E-2B997915C38C}" presName="parentText" presStyleLbl="node1" presStyleIdx="0" presStyleCnt="1" custScaleX="277778" custLinFactNeighborX="8890" custLinFactNeighborY="20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53F58B-391D-4358-8E52-95EB339E7F91}" srcId="{10D4A773-ECC0-4326-B9A3-8798A837C183}" destId="{71E81EE2-DBDD-4D7A-868E-2B997915C38C}" srcOrd="0" destOrd="0" parTransId="{48CB86D2-C99F-4095-80C9-F339DE7F9A92}" sibTransId="{E3519B17-D8D6-450F-B589-DA6D87DB819C}"/>
    <dgm:cxn modelId="{649EAD63-933C-44FD-966E-4AC9B6BFB8B9}" type="presOf" srcId="{10D4A773-ECC0-4326-B9A3-8798A837C183}" destId="{6F047F2D-E059-46C1-AEFF-C93A7CFF0F8A}" srcOrd="0" destOrd="0" presId="urn:microsoft.com/office/officeart/2005/8/layout/vList5"/>
    <dgm:cxn modelId="{369C2A89-AF9E-402A-A17F-93E0927D2E19}" type="presOf" srcId="{71E81EE2-DBDD-4D7A-868E-2B997915C38C}" destId="{FA20CBDC-E74C-4E1D-BFAE-B083DF991EDE}" srcOrd="0" destOrd="0" presId="urn:microsoft.com/office/officeart/2005/8/layout/vList5"/>
    <dgm:cxn modelId="{735D02D3-B53B-46ED-A7FD-DB45BB6FBC38}" type="presParOf" srcId="{6F047F2D-E059-46C1-AEFF-C93A7CFF0F8A}" destId="{4D2E5A00-0454-4210-8B59-144B1C235070}" srcOrd="0" destOrd="0" presId="urn:microsoft.com/office/officeart/2005/8/layout/vList5"/>
    <dgm:cxn modelId="{20A0F969-7699-4817-9F00-95E2458BBE06}" type="presParOf" srcId="{4D2E5A00-0454-4210-8B59-144B1C235070}" destId="{FA20CBDC-E74C-4E1D-BFAE-B083DF991ED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97F3353-931B-420B-A3D7-BAC67EA4C3E2}" type="doc">
      <dgm:prSet loTypeId="urn:microsoft.com/office/officeart/2005/8/layout/cycle6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758FE9-40B5-4AA0-8491-8BE80DA06297}">
      <dgm:prSet phldrT="[Текст]"/>
      <dgm:spPr/>
      <dgm:t>
        <a:bodyPr/>
        <a:lstStyle/>
        <a:p>
          <a:r>
            <a:rPr lang="uk-UA" b="1" dirty="0" smtClean="0"/>
            <a:t>Держава</a:t>
          </a:r>
          <a:r>
            <a:rPr lang="uk-UA" dirty="0" smtClean="0"/>
            <a:t>: підтвердження доцільності вкладених коштів (потреба суспільства в якісній освіті)</a:t>
          </a:r>
          <a:endParaRPr lang="ru-RU" dirty="0"/>
        </a:p>
      </dgm:t>
    </dgm:pt>
    <dgm:pt modelId="{2C81BFA0-176D-44DF-B8D3-CF104C8D13DB}" type="parTrans" cxnId="{D94BCE59-6B0A-4B49-95B6-5248814C22D9}">
      <dgm:prSet/>
      <dgm:spPr/>
      <dgm:t>
        <a:bodyPr/>
        <a:lstStyle/>
        <a:p>
          <a:endParaRPr lang="ru-RU"/>
        </a:p>
      </dgm:t>
    </dgm:pt>
    <dgm:pt modelId="{AEB7FDF8-E509-4709-8384-B1A26622763A}" type="sibTrans" cxnId="{D94BCE59-6B0A-4B49-95B6-5248814C22D9}">
      <dgm:prSet/>
      <dgm:spPr/>
      <dgm:t>
        <a:bodyPr/>
        <a:lstStyle/>
        <a:p>
          <a:endParaRPr lang="ru-RU"/>
        </a:p>
      </dgm:t>
    </dgm:pt>
    <dgm:pt modelId="{8882B836-3535-4695-A732-2DAE3D7E22C5}">
      <dgm:prSet phldrT="[Текст]"/>
      <dgm:spPr/>
      <dgm:t>
        <a:bodyPr/>
        <a:lstStyle/>
        <a:p>
          <a:r>
            <a:rPr lang="uk-UA" b="1" dirty="0" smtClean="0"/>
            <a:t>Батьки:</a:t>
          </a:r>
          <a:r>
            <a:rPr lang="uk-UA" dirty="0" smtClean="0"/>
            <a:t> конкретні результати освітньої роботи з їхньою дитиною</a:t>
          </a:r>
          <a:endParaRPr lang="ru-RU" dirty="0"/>
        </a:p>
      </dgm:t>
    </dgm:pt>
    <dgm:pt modelId="{42F091BF-2DB3-484A-BFA0-B4DCB1225E93}" type="parTrans" cxnId="{50FF9C2E-B547-40C9-BECB-3FEC89635AE6}">
      <dgm:prSet/>
      <dgm:spPr/>
      <dgm:t>
        <a:bodyPr/>
        <a:lstStyle/>
        <a:p>
          <a:endParaRPr lang="ru-RU"/>
        </a:p>
      </dgm:t>
    </dgm:pt>
    <dgm:pt modelId="{A76B3797-B82E-4010-B7AF-439F06F2FFED}" type="sibTrans" cxnId="{50FF9C2E-B547-40C9-BECB-3FEC89635AE6}">
      <dgm:prSet/>
      <dgm:spPr/>
      <dgm:t>
        <a:bodyPr/>
        <a:lstStyle/>
        <a:p>
          <a:endParaRPr lang="ru-RU"/>
        </a:p>
      </dgm:t>
    </dgm:pt>
    <dgm:pt modelId="{73FE6B08-B74F-4F60-9DE0-F2237C3F637A}">
      <dgm:prSet phldrT="[Текст]"/>
      <dgm:spPr/>
      <dgm:t>
        <a:bodyPr/>
        <a:lstStyle/>
        <a:p>
          <a:r>
            <a:rPr lang="uk-UA" b="1" dirty="0" smtClean="0"/>
            <a:t>Педагоги:</a:t>
          </a:r>
          <a:r>
            <a:rPr lang="uk-UA" dirty="0" smtClean="0"/>
            <a:t> позитивна оцінка їх діяльності, успішне виконання програми дітьми, успішний розвиток дітей, забезпеченість </a:t>
          </a:r>
          <a:r>
            <a:rPr lang="uk-UA" dirty="0" err="1" smtClean="0"/>
            <a:t>пед.процесу</a:t>
          </a:r>
          <a:endParaRPr lang="ru-RU" dirty="0"/>
        </a:p>
      </dgm:t>
    </dgm:pt>
    <dgm:pt modelId="{86F8D154-AFBF-454B-9788-89EDD837CADA}" type="parTrans" cxnId="{D579D77D-5620-432C-8D60-8412B306E332}">
      <dgm:prSet/>
      <dgm:spPr/>
      <dgm:t>
        <a:bodyPr/>
        <a:lstStyle/>
        <a:p>
          <a:endParaRPr lang="ru-RU"/>
        </a:p>
      </dgm:t>
    </dgm:pt>
    <dgm:pt modelId="{ACB17C46-FFF8-4F54-BA4D-B4BED336510D}" type="sibTrans" cxnId="{D579D77D-5620-432C-8D60-8412B306E332}">
      <dgm:prSet/>
      <dgm:spPr/>
      <dgm:t>
        <a:bodyPr/>
        <a:lstStyle/>
        <a:p>
          <a:endParaRPr lang="ru-RU"/>
        </a:p>
      </dgm:t>
    </dgm:pt>
    <dgm:pt modelId="{64E6B6E5-B3D7-456E-99B7-2E48BE43064D}">
      <dgm:prSet phldrT="[Текст]"/>
      <dgm:spPr/>
      <dgm:t>
        <a:bodyPr/>
        <a:lstStyle/>
        <a:p>
          <a:r>
            <a:rPr lang="uk-UA" b="1" dirty="0" smtClean="0"/>
            <a:t>Вчителі </a:t>
          </a:r>
          <a:r>
            <a:rPr lang="uk-UA" b="1" dirty="0" err="1" smtClean="0"/>
            <a:t>поч.школи</a:t>
          </a:r>
          <a:r>
            <a:rPr lang="uk-UA" dirty="0" smtClean="0"/>
            <a:t>: готовність дитини до шкільного навчання</a:t>
          </a:r>
          <a:endParaRPr lang="ru-RU" dirty="0"/>
        </a:p>
      </dgm:t>
    </dgm:pt>
    <dgm:pt modelId="{30248BD7-89BC-462F-8666-BEFFAC42F51B}" type="parTrans" cxnId="{6C260E1A-8F57-4F8A-8C6E-F889BD374DE7}">
      <dgm:prSet/>
      <dgm:spPr/>
      <dgm:t>
        <a:bodyPr/>
        <a:lstStyle/>
        <a:p>
          <a:endParaRPr lang="ru-RU"/>
        </a:p>
      </dgm:t>
    </dgm:pt>
    <dgm:pt modelId="{E3735DD2-43FD-4562-9111-352AE28AE90E}" type="sibTrans" cxnId="{6C260E1A-8F57-4F8A-8C6E-F889BD374DE7}">
      <dgm:prSet/>
      <dgm:spPr/>
      <dgm:t>
        <a:bodyPr/>
        <a:lstStyle/>
        <a:p>
          <a:endParaRPr lang="ru-RU"/>
        </a:p>
      </dgm:t>
    </dgm:pt>
    <dgm:pt modelId="{34415222-91A1-4B1C-821C-CC714F5EFF32}">
      <dgm:prSet phldrT="[Текст]"/>
      <dgm:spPr/>
      <dgm:t>
        <a:bodyPr/>
        <a:lstStyle/>
        <a:p>
          <a:r>
            <a:rPr lang="uk-UA" b="1" dirty="0" smtClean="0"/>
            <a:t>Діти:</a:t>
          </a:r>
          <a:r>
            <a:rPr lang="uk-UA" dirty="0" smtClean="0"/>
            <a:t> навчання в цікавій для них ігровій формі, радісне проживання кожного дня</a:t>
          </a:r>
          <a:endParaRPr lang="ru-RU" dirty="0"/>
        </a:p>
      </dgm:t>
    </dgm:pt>
    <dgm:pt modelId="{C7E42F56-B962-4C44-BC7D-6A5A7B854545}" type="parTrans" cxnId="{8088046E-BC70-4040-8F2E-22020C534E31}">
      <dgm:prSet/>
      <dgm:spPr/>
      <dgm:t>
        <a:bodyPr/>
        <a:lstStyle/>
        <a:p>
          <a:endParaRPr lang="ru-RU"/>
        </a:p>
      </dgm:t>
    </dgm:pt>
    <dgm:pt modelId="{ABFD1DF9-C1AF-4230-8F40-3416B301FAEA}" type="sibTrans" cxnId="{8088046E-BC70-4040-8F2E-22020C534E31}">
      <dgm:prSet/>
      <dgm:spPr/>
      <dgm:t>
        <a:bodyPr/>
        <a:lstStyle/>
        <a:p>
          <a:endParaRPr lang="ru-RU"/>
        </a:p>
      </dgm:t>
    </dgm:pt>
    <dgm:pt modelId="{C9469BAB-7E97-4492-93BF-C98FCD74DC66}">
      <dgm:prSet/>
      <dgm:spPr/>
      <dgm:t>
        <a:bodyPr/>
        <a:lstStyle/>
        <a:p>
          <a:r>
            <a:rPr lang="uk-UA" b="1" dirty="0" smtClean="0"/>
            <a:t>Керівник</a:t>
          </a:r>
          <a:r>
            <a:rPr lang="uk-UA" dirty="0" smtClean="0"/>
            <a:t>: висока оцінка діяльності педагогів батьками і дітьми, успішність діяльності педагогів і дітей, підвищення престижу ДНЗ</a:t>
          </a:r>
          <a:endParaRPr lang="ru-RU" dirty="0"/>
        </a:p>
      </dgm:t>
    </dgm:pt>
    <dgm:pt modelId="{B35B3070-8D83-4AC3-BAB6-BCFCFF8125C5}" type="parTrans" cxnId="{0C9ACB43-A75F-4BF8-9CDD-743E01F86498}">
      <dgm:prSet/>
      <dgm:spPr/>
      <dgm:t>
        <a:bodyPr/>
        <a:lstStyle/>
        <a:p>
          <a:endParaRPr lang="ru-RU"/>
        </a:p>
      </dgm:t>
    </dgm:pt>
    <dgm:pt modelId="{0B2A5386-C774-49DC-A2D8-B53DB3CA4872}" type="sibTrans" cxnId="{0C9ACB43-A75F-4BF8-9CDD-743E01F86498}">
      <dgm:prSet/>
      <dgm:spPr/>
      <dgm:t>
        <a:bodyPr/>
        <a:lstStyle/>
        <a:p>
          <a:endParaRPr lang="ru-RU"/>
        </a:p>
      </dgm:t>
    </dgm:pt>
    <dgm:pt modelId="{9C68137C-1402-4275-89C1-2EC07EC2DD9C}" type="pres">
      <dgm:prSet presAssocID="{A97F3353-931B-420B-A3D7-BAC67EA4C3E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5A51CB-87E7-4679-8866-DC15655C60ED}" type="pres">
      <dgm:prSet presAssocID="{62758FE9-40B5-4AA0-8491-8BE80DA06297}" presName="node" presStyleLbl="node1" presStyleIdx="0" presStyleCnt="6" custScaleX="380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66BFA8-C148-454E-A1A1-092C9D1346DF}" type="pres">
      <dgm:prSet presAssocID="{62758FE9-40B5-4AA0-8491-8BE80DA06297}" presName="spNode" presStyleCnt="0"/>
      <dgm:spPr/>
      <dgm:t>
        <a:bodyPr/>
        <a:lstStyle/>
        <a:p>
          <a:endParaRPr lang="ru-RU"/>
        </a:p>
      </dgm:t>
    </dgm:pt>
    <dgm:pt modelId="{FA0679E2-0596-473C-A970-43BA518060DC}" type="pres">
      <dgm:prSet presAssocID="{AEB7FDF8-E509-4709-8384-B1A26622763A}" presName="sibTrans" presStyleLbl="sibTrans1D1" presStyleIdx="0" presStyleCnt="6"/>
      <dgm:spPr/>
      <dgm:t>
        <a:bodyPr/>
        <a:lstStyle/>
        <a:p>
          <a:endParaRPr lang="ru-RU"/>
        </a:p>
      </dgm:t>
    </dgm:pt>
    <dgm:pt modelId="{B709FDB6-E87C-4852-9052-ACB2B1A6B0C1}" type="pres">
      <dgm:prSet presAssocID="{8882B836-3535-4695-A732-2DAE3D7E22C5}" presName="node" presStyleLbl="node1" presStyleIdx="1" presStyleCnt="6" custScaleX="264485" custScaleY="129309" custRadScaleRad="116627" custRadScaleInc="10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8BD0C-AAB6-4443-BD8C-7A63F666AED7}" type="pres">
      <dgm:prSet presAssocID="{8882B836-3535-4695-A732-2DAE3D7E22C5}" presName="spNode" presStyleCnt="0"/>
      <dgm:spPr/>
      <dgm:t>
        <a:bodyPr/>
        <a:lstStyle/>
        <a:p>
          <a:endParaRPr lang="ru-RU"/>
        </a:p>
      </dgm:t>
    </dgm:pt>
    <dgm:pt modelId="{5AD7FE0F-915F-42DC-AF2C-4E0D0A5C414E}" type="pres">
      <dgm:prSet presAssocID="{A76B3797-B82E-4010-B7AF-439F06F2FFED}" presName="sibTrans" presStyleLbl="sibTrans1D1" presStyleIdx="1" presStyleCnt="6"/>
      <dgm:spPr/>
      <dgm:t>
        <a:bodyPr/>
        <a:lstStyle/>
        <a:p>
          <a:endParaRPr lang="ru-RU"/>
        </a:p>
      </dgm:t>
    </dgm:pt>
    <dgm:pt modelId="{A63FE0DC-09D5-4383-BBF7-9CE098E9839C}" type="pres">
      <dgm:prSet presAssocID="{73FE6B08-B74F-4F60-9DE0-F2237C3F637A}" presName="node" presStyleLbl="node1" presStyleIdx="2" presStyleCnt="6" custScaleX="331974" custScaleY="165299" custRadScaleRad="108032" custRadScaleInc="-113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BBEA84-C644-4302-9AAE-AFD19C43D35B}" type="pres">
      <dgm:prSet presAssocID="{73FE6B08-B74F-4F60-9DE0-F2237C3F637A}" presName="spNode" presStyleCnt="0"/>
      <dgm:spPr/>
      <dgm:t>
        <a:bodyPr/>
        <a:lstStyle/>
        <a:p>
          <a:endParaRPr lang="ru-RU"/>
        </a:p>
      </dgm:t>
    </dgm:pt>
    <dgm:pt modelId="{E06F2520-72ED-4399-B2B0-6C2333E12402}" type="pres">
      <dgm:prSet presAssocID="{ACB17C46-FFF8-4F54-BA4D-B4BED336510D}" presName="sibTrans" presStyleLbl="sibTrans1D1" presStyleIdx="2" presStyleCnt="6"/>
      <dgm:spPr/>
      <dgm:t>
        <a:bodyPr/>
        <a:lstStyle/>
        <a:p>
          <a:endParaRPr lang="ru-RU"/>
        </a:p>
      </dgm:t>
    </dgm:pt>
    <dgm:pt modelId="{64D00DF4-4994-44AC-B719-E23E5E40F54B}" type="pres">
      <dgm:prSet presAssocID="{64E6B6E5-B3D7-456E-99B7-2E48BE43064D}" presName="node" presStyleLbl="node1" presStyleIdx="3" presStyleCnt="6" custScaleX="246729" custScaleY="150606" custRadScaleRad="114681" custRadScaleInc="3687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33689-A0E1-4635-9A1A-80A7BE44D486}" type="pres">
      <dgm:prSet presAssocID="{64E6B6E5-B3D7-456E-99B7-2E48BE43064D}" presName="spNode" presStyleCnt="0"/>
      <dgm:spPr/>
      <dgm:t>
        <a:bodyPr/>
        <a:lstStyle/>
        <a:p>
          <a:endParaRPr lang="ru-RU"/>
        </a:p>
      </dgm:t>
    </dgm:pt>
    <dgm:pt modelId="{3B644A39-0F67-492C-B4C0-6BEAA18F72E0}" type="pres">
      <dgm:prSet presAssocID="{E3735DD2-43FD-4562-9111-352AE28AE90E}" presName="sibTrans" presStyleLbl="sibTrans1D1" presStyleIdx="3" presStyleCnt="6"/>
      <dgm:spPr/>
      <dgm:t>
        <a:bodyPr/>
        <a:lstStyle/>
        <a:p>
          <a:endParaRPr lang="ru-RU"/>
        </a:p>
      </dgm:t>
    </dgm:pt>
    <dgm:pt modelId="{6835FC96-9CAE-4512-B8F2-6BE47FCC91F3}" type="pres">
      <dgm:prSet presAssocID="{C9469BAB-7E97-4492-93BF-C98FCD74DC66}" presName="node" presStyleLbl="node1" presStyleIdx="4" presStyleCnt="6" custScaleX="338591" custScaleY="178338" custRadScaleRad="88308" custRadScaleInc="-390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BEE29-18F4-4E67-9E6A-67DE171D99DA}" type="pres">
      <dgm:prSet presAssocID="{C9469BAB-7E97-4492-93BF-C98FCD74DC66}" presName="spNode" presStyleCnt="0"/>
      <dgm:spPr/>
    </dgm:pt>
    <dgm:pt modelId="{9CAC84DB-F4B6-433B-9029-C724A18E8DE1}" type="pres">
      <dgm:prSet presAssocID="{0B2A5386-C774-49DC-A2D8-B53DB3CA4872}" presName="sibTrans" presStyleLbl="sibTrans1D1" presStyleIdx="4" presStyleCnt="6"/>
      <dgm:spPr/>
      <dgm:t>
        <a:bodyPr/>
        <a:lstStyle/>
        <a:p>
          <a:endParaRPr lang="ru-RU"/>
        </a:p>
      </dgm:t>
    </dgm:pt>
    <dgm:pt modelId="{946B2B5D-16A1-4DA9-8F8C-68848F5A0E15}" type="pres">
      <dgm:prSet presAssocID="{34415222-91A1-4B1C-821C-CC714F5EFF32}" presName="node" presStyleLbl="node1" presStyleIdx="5" presStyleCnt="6" custScaleX="265628" custScaleY="161468" custRadScaleRad="114961" custRadScaleInc="-463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67801-2DB1-4839-BE11-1CDB4542CE09}" type="pres">
      <dgm:prSet presAssocID="{34415222-91A1-4B1C-821C-CC714F5EFF32}" presName="spNode" presStyleCnt="0"/>
      <dgm:spPr/>
      <dgm:t>
        <a:bodyPr/>
        <a:lstStyle/>
        <a:p>
          <a:endParaRPr lang="ru-RU"/>
        </a:p>
      </dgm:t>
    </dgm:pt>
    <dgm:pt modelId="{BAB45FA0-CD8E-46A5-9DC3-47AD3A187AF0}" type="pres">
      <dgm:prSet presAssocID="{ABFD1DF9-C1AF-4230-8F40-3416B301FAEA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572188B4-8D4D-436D-9465-C088D589EB4D}" type="presOf" srcId="{ACB17C46-FFF8-4F54-BA4D-B4BED336510D}" destId="{E06F2520-72ED-4399-B2B0-6C2333E12402}" srcOrd="0" destOrd="0" presId="urn:microsoft.com/office/officeart/2005/8/layout/cycle6"/>
    <dgm:cxn modelId="{D94BCE59-6B0A-4B49-95B6-5248814C22D9}" srcId="{A97F3353-931B-420B-A3D7-BAC67EA4C3E2}" destId="{62758FE9-40B5-4AA0-8491-8BE80DA06297}" srcOrd="0" destOrd="0" parTransId="{2C81BFA0-176D-44DF-B8D3-CF104C8D13DB}" sibTransId="{AEB7FDF8-E509-4709-8384-B1A26622763A}"/>
    <dgm:cxn modelId="{F02912A6-91BB-49B9-B2BE-B60973768844}" type="presOf" srcId="{34415222-91A1-4B1C-821C-CC714F5EFF32}" destId="{946B2B5D-16A1-4DA9-8F8C-68848F5A0E15}" srcOrd="0" destOrd="0" presId="urn:microsoft.com/office/officeart/2005/8/layout/cycle6"/>
    <dgm:cxn modelId="{8E87167D-64A5-4380-9222-D0CBC6B52E02}" type="presOf" srcId="{ABFD1DF9-C1AF-4230-8F40-3416B301FAEA}" destId="{BAB45FA0-CD8E-46A5-9DC3-47AD3A187AF0}" srcOrd="0" destOrd="0" presId="urn:microsoft.com/office/officeart/2005/8/layout/cycle6"/>
    <dgm:cxn modelId="{911E687F-0717-4E8F-846B-152C318A2E90}" type="presOf" srcId="{A76B3797-B82E-4010-B7AF-439F06F2FFED}" destId="{5AD7FE0F-915F-42DC-AF2C-4E0D0A5C414E}" srcOrd="0" destOrd="0" presId="urn:microsoft.com/office/officeart/2005/8/layout/cycle6"/>
    <dgm:cxn modelId="{8088046E-BC70-4040-8F2E-22020C534E31}" srcId="{A97F3353-931B-420B-A3D7-BAC67EA4C3E2}" destId="{34415222-91A1-4B1C-821C-CC714F5EFF32}" srcOrd="5" destOrd="0" parTransId="{C7E42F56-B962-4C44-BC7D-6A5A7B854545}" sibTransId="{ABFD1DF9-C1AF-4230-8F40-3416B301FAEA}"/>
    <dgm:cxn modelId="{50FF9C2E-B547-40C9-BECB-3FEC89635AE6}" srcId="{A97F3353-931B-420B-A3D7-BAC67EA4C3E2}" destId="{8882B836-3535-4695-A732-2DAE3D7E22C5}" srcOrd="1" destOrd="0" parTransId="{42F091BF-2DB3-484A-BFA0-B4DCB1225E93}" sibTransId="{A76B3797-B82E-4010-B7AF-439F06F2FFED}"/>
    <dgm:cxn modelId="{1248680E-9DD9-47D7-B83D-8BFBA74FA932}" type="presOf" srcId="{8882B836-3535-4695-A732-2DAE3D7E22C5}" destId="{B709FDB6-E87C-4852-9052-ACB2B1A6B0C1}" srcOrd="0" destOrd="0" presId="urn:microsoft.com/office/officeart/2005/8/layout/cycle6"/>
    <dgm:cxn modelId="{7889F2DD-04F1-4508-9788-4F8C41E36409}" type="presOf" srcId="{C9469BAB-7E97-4492-93BF-C98FCD74DC66}" destId="{6835FC96-9CAE-4512-B8F2-6BE47FCC91F3}" srcOrd="0" destOrd="0" presId="urn:microsoft.com/office/officeart/2005/8/layout/cycle6"/>
    <dgm:cxn modelId="{0C9ACB43-A75F-4BF8-9CDD-743E01F86498}" srcId="{A97F3353-931B-420B-A3D7-BAC67EA4C3E2}" destId="{C9469BAB-7E97-4492-93BF-C98FCD74DC66}" srcOrd="4" destOrd="0" parTransId="{B35B3070-8D83-4AC3-BAB6-BCFCFF8125C5}" sibTransId="{0B2A5386-C774-49DC-A2D8-B53DB3CA4872}"/>
    <dgm:cxn modelId="{CABFB306-0279-4EC2-B0BE-57601101C895}" type="presOf" srcId="{62758FE9-40B5-4AA0-8491-8BE80DA06297}" destId="{625A51CB-87E7-4679-8866-DC15655C60ED}" srcOrd="0" destOrd="0" presId="urn:microsoft.com/office/officeart/2005/8/layout/cycle6"/>
    <dgm:cxn modelId="{4D47C7C2-4F82-44FB-87D2-BEFF6549D555}" type="presOf" srcId="{E3735DD2-43FD-4562-9111-352AE28AE90E}" destId="{3B644A39-0F67-492C-B4C0-6BEAA18F72E0}" srcOrd="0" destOrd="0" presId="urn:microsoft.com/office/officeart/2005/8/layout/cycle6"/>
    <dgm:cxn modelId="{C762C2E7-46A4-4D47-AA89-DC4BD60BD4B9}" type="presOf" srcId="{A97F3353-931B-420B-A3D7-BAC67EA4C3E2}" destId="{9C68137C-1402-4275-89C1-2EC07EC2DD9C}" srcOrd="0" destOrd="0" presId="urn:microsoft.com/office/officeart/2005/8/layout/cycle6"/>
    <dgm:cxn modelId="{D579D77D-5620-432C-8D60-8412B306E332}" srcId="{A97F3353-931B-420B-A3D7-BAC67EA4C3E2}" destId="{73FE6B08-B74F-4F60-9DE0-F2237C3F637A}" srcOrd="2" destOrd="0" parTransId="{86F8D154-AFBF-454B-9788-89EDD837CADA}" sibTransId="{ACB17C46-FFF8-4F54-BA4D-B4BED336510D}"/>
    <dgm:cxn modelId="{8A62DE49-0EFB-4B47-AA14-60A0A9F2AB75}" type="presOf" srcId="{64E6B6E5-B3D7-456E-99B7-2E48BE43064D}" destId="{64D00DF4-4994-44AC-B719-E23E5E40F54B}" srcOrd="0" destOrd="0" presId="urn:microsoft.com/office/officeart/2005/8/layout/cycle6"/>
    <dgm:cxn modelId="{55689076-6205-4464-AEF7-CB12CB4D4FFF}" type="presOf" srcId="{73FE6B08-B74F-4F60-9DE0-F2237C3F637A}" destId="{A63FE0DC-09D5-4383-BBF7-9CE098E9839C}" srcOrd="0" destOrd="0" presId="urn:microsoft.com/office/officeart/2005/8/layout/cycle6"/>
    <dgm:cxn modelId="{B0D15B08-D35A-4CA6-819F-7C0722EFAAE3}" type="presOf" srcId="{0B2A5386-C774-49DC-A2D8-B53DB3CA4872}" destId="{9CAC84DB-F4B6-433B-9029-C724A18E8DE1}" srcOrd="0" destOrd="0" presId="urn:microsoft.com/office/officeart/2005/8/layout/cycle6"/>
    <dgm:cxn modelId="{5972AF8C-54EC-404D-AB45-A16CDA0E1E9B}" type="presOf" srcId="{AEB7FDF8-E509-4709-8384-B1A26622763A}" destId="{FA0679E2-0596-473C-A970-43BA518060DC}" srcOrd="0" destOrd="0" presId="urn:microsoft.com/office/officeart/2005/8/layout/cycle6"/>
    <dgm:cxn modelId="{6C260E1A-8F57-4F8A-8C6E-F889BD374DE7}" srcId="{A97F3353-931B-420B-A3D7-BAC67EA4C3E2}" destId="{64E6B6E5-B3D7-456E-99B7-2E48BE43064D}" srcOrd="3" destOrd="0" parTransId="{30248BD7-89BC-462F-8666-BEFFAC42F51B}" sibTransId="{E3735DD2-43FD-4562-9111-352AE28AE90E}"/>
    <dgm:cxn modelId="{7CFFFB30-F278-471B-9264-0383EC35C54B}" type="presParOf" srcId="{9C68137C-1402-4275-89C1-2EC07EC2DD9C}" destId="{625A51CB-87E7-4679-8866-DC15655C60ED}" srcOrd="0" destOrd="0" presId="urn:microsoft.com/office/officeart/2005/8/layout/cycle6"/>
    <dgm:cxn modelId="{75CE2739-BD81-4C51-9B4B-EED4491D4E28}" type="presParOf" srcId="{9C68137C-1402-4275-89C1-2EC07EC2DD9C}" destId="{0766BFA8-C148-454E-A1A1-092C9D1346DF}" srcOrd="1" destOrd="0" presId="urn:microsoft.com/office/officeart/2005/8/layout/cycle6"/>
    <dgm:cxn modelId="{88A4CB1C-89C6-46D9-A12E-102F3C206EED}" type="presParOf" srcId="{9C68137C-1402-4275-89C1-2EC07EC2DD9C}" destId="{FA0679E2-0596-473C-A970-43BA518060DC}" srcOrd="2" destOrd="0" presId="urn:microsoft.com/office/officeart/2005/8/layout/cycle6"/>
    <dgm:cxn modelId="{5E4EAACB-731E-4671-B2CA-3FA73DC6B6B3}" type="presParOf" srcId="{9C68137C-1402-4275-89C1-2EC07EC2DD9C}" destId="{B709FDB6-E87C-4852-9052-ACB2B1A6B0C1}" srcOrd="3" destOrd="0" presId="urn:microsoft.com/office/officeart/2005/8/layout/cycle6"/>
    <dgm:cxn modelId="{30D0EB3A-0F2B-44EA-A552-450C0BDC9A06}" type="presParOf" srcId="{9C68137C-1402-4275-89C1-2EC07EC2DD9C}" destId="{7AA8BD0C-AAB6-4443-BD8C-7A63F666AED7}" srcOrd="4" destOrd="0" presId="urn:microsoft.com/office/officeart/2005/8/layout/cycle6"/>
    <dgm:cxn modelId="{777BDDA0-7316-4869-B457-8E4A2762309F}" type="presParOf" srcId="{9C68137C-1402-4275-89C1-2EC07EC2DD9C}" destId="{5AD7FE0F-915F-42DC-AF2C-4E0D0A5C414E}" srcOrd="5" destOrd="0" presId="urn:microsoft.com/office/officeart/2005/8/layout/cycle6"/>
    <dgm:cxn modelId="{D788F544-6B6E-4039-88C3-D4033433EC82}" type="presParOf" srcId="{9C68137C-1402-4275-89C1-2EC07EC2DD9C}" destId="{A63FE0DC-09D5-4383-BBF7-9CE098E9839C}" srcOrd="6" destOrd="0" presId="urn:microsoft.com/office/officeart/2005/8/layout/cycle6"/>
    <dgm:cxn modelId="{E2D6652A-E5ED-466F-87D9-0A92F7D0E3DB}" type="presParOf" srcId="{9C68137C-1402-4275-89C1-2EC07EC2DD9C}" destId="{F2BBEA84-C644-4302-9AAE-AFD19C43D35B}" srcOrd="7" destOrd="0" presId="urn:microsoft.com/office/officeart/2005/8/layout/cycle6"/>
    <dgm:cxn modelId="{8C51B567-D15D-4BDB-A589-4E8D9BCE623A}" type="presParOf" srcId="{9C68137C-1402-4275-89C1-2EC07EC2DD9C}" destId="{E06F2520-72ED-4399-B2B0-6C2333E12402}" srcOrd="8" destOrd="0" presId="urn:microsoft.com/office/officeart/2005/8/layout/cycle6"/>
    <dgm:cxn modelId="{93D5880C-CF2D-4215-8541-74A564E070F2}" type="presParOf" srcId="{9C68137C-1402-4275-89C1-2EC07EC2DD9C}" destId="{64D00DF4-4994-44AC-B719-E23E5E40F54B}" srcOrd="9" destOrd="0" presId="urn:microsoft.com/office/officeart/2005/8/layout/cycle6"/>
    <dgm:cxn modelId="{A7CD5D81-ACF2-4994-AC1B-525F92B0FABB}" type="presParOf" srcId="{9C68137C-1402-4275-89C1-2EC07EC2DD9C}" destId="{32133689-A0E1-4635-9A1A-80A7BE44D486}" srcOrd="10" destOrd="0" presId="urn:microsoft.com/office/officeart/2005/8/layout/cycle6"/>
    <dgm:cxn modelId="{100C447F-C5F4-4CEC-9BD6-DC881AEFE5BD}" type="presParOf" srcId="{9C68137C-1402-4275-89C1-2EC07EC2DD9C}" destId="{3B644A39-0F67-492C-B4C0-6BEAA18F72E0}" srcOrd="11" destOrd="0" presId="urn:microsoft.com/office/officeart/2005/8/layout/cycle6"/>
    <dgm:cxn modelId="{9C576AB0-1C57-48F4-BDEE-BFB521A66A44}" type="presParOf" srcId="{9C68137C-1402-4275-89C1-2EC07EC2DD9C}" destId="{6835FC96-9CAE-4512-B8F2-6BE47FCC91F3}" srcOrd="12" destOrd="0" presId="urn:microsoft.com/office/officeart/2005/8/layout/cycle6"/>
    <dgm:cxn modelId="{3B64B182-3442-49A8-AB66-1834D33C45BF}" type="presParOf" srcId="{9C68137C-1402-4275-89C1-2EC07EC2DD9C}" destId="{4B7BEE29-18F4-4E67-9E6A-67DE171D99DA}" srcOrd="13" destOrd="0" presId="urn:microsoft.com/office/officeart/2005/8/layout/cycle6"/>
    <dgm:cxn modelId="{111EB7D9-DACB-48BA-B870-A923D6273144}" type="presParOf" srcId="{9C68137C-1402-4275-89C1-2EC07EC2DD9C}" destId="{9CAC84DB-F4B6-433B-9029-C724A18E8DE1}" srcOrd="14" destOrd="0" presId="urn:microsoft.com/office/officeart/2005/8/layout/cycle6"/>
    <dgm:cxn modelId="{D31FB2F1-8EE9-4017-BD46-0D0989939278}" type="presParOf" srcId="{9C68137C-1402-4275-89C1-2EC07EC2DD9C}" destId="{946B2B5D-16A1-4DA9-8F8C-68848F5A0E15}" srcOrd="15" destOrd="0" presId="urn:microsoft.com/office/officeart/2005/8/layout/cycle6"/>
    <dgm:cxn modelId="{4C126329-3A15-409B-ACB2-7E69B0501A03}" type="presParOf" srcId="{9C68137C-1402-4275-89C1-2EC07EC2DD9C}" destId="{65E67801-2DB1-4839-BE11-1CDB4542CE09}" srcOrd="16" destOrd="0" presId="urn:microsoft.com/office/officeart/2005/8/layout/cycle6"/>
    <dgm:cxn modelId="{7803610B-6340-462C-A8E9-E56282D71380}" type="presParOf" srcId="{9C68137C-1402-4275-89C1-2EC07EC2DD9C}" destId="{BAB45FA0-CD8E-46A5-9DC3-47AD3A187AF0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9B3ABD4-64D2-4596-A9F9-8A5732DC85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915A18-4802-4C6F-9DC4-86BCDE783E6C}">
      <dgm:prSet phldrT="[Текст]" custT="1"/>
      <dgm:spPr/>
      <dgm:t>
        <a:bodyPr/>
        <a:lstStyle/>
        <a:p>
          <a:r>
            <a:rPr lang="uk-UA" sz="2800" dirty="0" smtClean="0"/>
            <a:t>Параметр 1. </a:t>
          </a:r>
        </a:p>
        <a:p>
          <a:r>
            <a:rPr lang="uk-UA" sz="4400" dirty="0" smtClean="0"/>
            <a:t>Якість мети </a:t>
          </a:r>
          <a:endParaRPr lang="ru-RU" sz="4400" dirty="0"/>
        </a:p>
      </dgm:t>
    </dgm:pt>
    <dgm:pt modelId="{DBDCE7CE-E29D-46D8-8EEA-6CFDFA61798F}" type="parTrans" cxnId="{D94ABF9E-EABE-4D73-8A88-B0ACE79B765A}">
      <dgm:prSet/>
      <dgm:spPr/>
      <dgm:t>
        <a:bodyPr/>
        <a:lstStyle/>
        <a:p>
          <a:endParaRPr lang="ru-RU"/>
        </a:p>
      </dgm:t>
    </dgm:pt>
    <dgm:pt modelId="{EE858A6C-B2C0-44E6-865E-FB25B7A0217B}" type="sibTrans" cxnId="{D94ABF9E-EABE-4D73-8A88-B0ACE79B765A}">
      <dgm:prSet/>
      <dgm:spPr/>
      <dgm:t>
        <a:bodyPr/>
        <a:lstStyle/>
        <a:p>
          <a:endParaRPr lang="ru-RU"/>
        </a:p>
      </dgm:t>
    </dgm:pt>
    <dgm:pt modelId="{1FE7BD01-0562-45C3-AE71-6851C4B85353}">
      <dgm:prSet phldrT="[Текст]"/>
      <dgm:spPr/>
      <dgm:t>
        <a:bodyPr/>
        <a:lstStyle/>
        <a:p>
          <a:r>
            <a:rPr lang="uk-UA" dirty="0" err="1" smtClean="0"/>
            <a:t>Обгрунтованість</a:t>
          </a:r>
          <a:r>
            <a:rPr lang="uk-UA" dirty="0" smtClean="0"/>
            <a:t> завдань</a:t>
          </a:r>
          <a:endParaRPr lang="ru-RU" dirty="0"/>
        </a:p>
      </dgm:t>
    </dgm:pt>
    <dgm:pt modelId="{2214658F-3D7D-4207-A1F0-A5B13ABA80DB}" type="parTrans" cxnId="{993D4CDD-B1DB-4A96-B005-71B1B7C60150}">
      <dgm:prSet/>
      <dgm:spPr/>
      <dgm:t>
        <a:bodyPr/>
        <a:lstStyle/>
        <a:p>
          <a:endParaRPr lang="ru-RU"/>
        </a:p>
      </dgm:t>
    </dgm:pt>
    <dgm:pt modelId="{91E1806F-249C-4F24-A188-BD22F3945732}" type="sibTrans" cxnId="{993D4CDD-B1DB-4A96-B005-71B1B7C60150}">
      <dgm:prSet/>
      <dgm:spPr/>
      <dgm:t>
        <a:bodyPr/>
        <a:lstStyle/>
        <a:p>
          <a:endParaRPr lang="ru-RU"/>
        </a:p>
      </dgm:t>
    </dgm:pt>
    <dgm:pt modelId="{566D6FA2-585F-4249-95D0-D0675B6F97EA}">
      <dgm:prSet phldrT="[Текст]"/>
      <dgm:spPr/>
      <dgm:t>
        <a:bodyPr/>
        <a:lstStyle/>
        <a:p>
          <a:r>
            <a:rPr lang="uk-UA" dirty="0" smtClean="0"/>
            <a:t>Формування цілісного освітнього простору</a:t>
          </a:r>
          <a:endParaRPr lang="ru-RU" dirty="0"/>
        </a:p>
      </dgm:t>
    </dgm:pt>
    <dgm:pt modelId="{295437D0-3382-459F-804F-08C4FC76F033}" type="parTrans" cxnId="{AFAE5635-1CAF-4CA0-8224-C63D4D69D6A1}">
      <dgm:prSet/>
      <dgm:spPr/>
      <dgm:t>
        <a:bodyPr/>
        <a:lstStyle/>
        <a:p>
          <a:endParaRPr lang="ru-RU"/>
        </a:p>
      </dgm:t>
    </dgm:pt>
    <dgm:pt modelId="{2705A3CB-8521-4E06-919D-5149A490DECA}" type="sibTrans" cxnId="{AFAE5635-1CAF-4CA0-8224-C63D4D69D6A1}">
      <dgm:prSet/>
      <dgm:spPr/>
      <dgm:t>
        <a:bodyPr/>
        <a:lstStyle/>
        <a:p>
          <a:endParaRPr lang="ru-RU"/>
        </a:p>
      </dgm:t>
    </dgm:pt>
    <dgm:pt modelId="{42846D14-C7A7-4082-BC1F-94E1800F659B}" type="pres">
      <dgm:prSet presAssocID="{99B3ABD4-64D2-4596-A9F9-8A5732DC85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F04B29-B71D-4368-ACB1-22D8E9D0FA80}" type="pres">
      <dgm:prSet presAssocID="{67915A18-4802-4C6F-9DC4-86BCDE783E6C}" presName="root" presStyleCnt="0"/>
      <dgm:spPr/>
    </dgm:pt>
    <dgm:pt modelId="{D19EE814-D9CA-4BD3-9A9A-003709F4B67A}" type="pres">
      <dgm:prSet presAssocID="{67915A18-4802-4C6F-9DC4-86BCDE783E6C}" presName="rootComposite" presStyleCnt="0"/>
      <dgm:spPr/>
    </dgm:pt>
    <dgm:pt modelId="{E8826597-DBAE-48C8-B9CA-6B70D1414B30}" type="pres">
      <dgm:prSet presAssocID="{67915A18-4802-4C6F-9DC4-86BCDE783E6C}" presName="rootText" presStyleLbl="node1" presStyleIdx="0" presStyleCnt="1" custScaleX="160378"/>
      <dgm:spPr/>
      <dgm:t>
        <a:bodyPr/>
        <a:lstStyle/>
        <a:p>
          <a:endParaRPr lang="ru-RU"/>
        </a:p>
      </dgm:t>
    </dgm:pt>
    <dgm:pt modelId="{1933EEEA-5911-46D6-9CF0-52E8CEC8A127}" type="pres">
      <dgm:prSet presAssocID="{67915A18-4802-4C6F-9DC4-86BCDE783E6C}" presName="rootConnector" presStyleLbl="node1" presStyleIdx="0" presStyleCnt="1"/>
      <dgm:spPr/>
      <dgm:t>
        <a:bodyPr/>
        <a:lstStyle/>
        <a:p>
          <a:endParaRPr lang="ru-RU"/>
        </a:p>
      </dgm:t>
    </dgm:pt>
    <dgm:pt modelId="{7BDFA740-2CDE-429F-9A4F-BED54F759762}" type="pres">
      <dgm:prSet presAssocID="{67915A18-4802-4C6F-9DC4-86BCDE783E6C}" presName="childShape" presStyleCnt="0"/>
      <dgm:spPr/>
    </dgm:pt>
    <dgm:pt modelId="{12353AEE-986C-4088-9F50-A85D8E2CDF4E}" type="pres">
      <dgm:prSet presAssocID="{2214658F-3D7D-4207-A1F0-A5B13ABA80DB}" presName="Name13" presStyleLbl="parChTrans1D2" presStyleIdx="0" presStyleCnt="2"/>
      <dgm:spPr/>
      <dgm:t>
        <a:bodyPr/>
        <a:lstStyle/>
        <a:p>
          <a:endParaRPr lang="ru-RU"/>
        </a:p>
      </dgm:t>
    </dgm:pt>
    <dgm:pt modelId="{D45FFE0B-12E7-4A24-ABE9-3E8683CE9742}" type="pres">
      <dgm:prSet presAssocID="{1FE7BD01-0562-45C3-AE71-6851C4B85353}" presName="childText" presStyleLbl="bgAcc1" presStyleIdx="0" presStyleCnt="2" custScaleX="200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B4225-9821-4812-A1A3-8EEE02E92A58}" type="pres">
      <dgm:prSet presAssocID="{295437D0-3382-459F-804F-08C4FC76F033}" presName="Name13" presStyleLbl="parChTrans1D2" presStyleIdx="1" presStyleCnt="2"/>
      <dgm:spPr/>
      <dgm:t>
        <a:bodyPr/>
        <a:lstStyle/>
        <a:p>
          <a:endParaRPr lang="ru-RU"/>
        </a:p>
      </dgm:t>
    </dgm:pt>
    <dgm:pt modelId="{6F3F1713-5F5E-4067-9D1E-F773AA30679E}" type="pres">
      <dgm:prSet presAssocID="{566D6FA2-585F-4249-95D0-D0675B6F97EA}" presName="childText" presStyleLbl="bgAcc1" presStyleIdx="1" presStyleCnt="2" custScaleX="2069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3D4CDD-B1DB-4A96-B005-71B1B7C60150}" srcId="{67915A18-4802-4C6F-9DC4-86BCDE783E6C}" destId="{1FE7BD01-0562-45C3-AE71-6851C4B85353}" srcOrd="0" destOrd="0" parTransId="{2214658F-3D7D-4207-A1F0-A5B13ABA80DB}" sibTransId="{91E1806F-249C-4F24-A188-BD22F3945732}"/>
    <dgm:cxn modelId="{DCCB7A94-904D-41FD-A9A4-B858EEDC415F}" type="presOf" srcId="{1FE7BD01-0562-45C3-AE71-6851C4B85353}" destId="{D45FFE0B-12E7-4A24-ABE9-3E8683CE9742}" srcOrd="0" destOrd="0" presId="urn:microsoft.com/office/officeart/2005/8/layout/hierarchy3"/>
    <dgm:cxn modelId="{AFAE5635-1CAF-4CA0-8224-C63D4D69D6A1}" srcId="{67915A18-4802-4C6F-9DC4-86BCDE783E6C}" destId="{566D6FA2-585F-4249-95D0-D0675B6F97EA}" srcOrd="1" destOrd="0" parTransId="{295437D0-3382-459F-804F-08C4FC76F033}" sibTransId="{2705A3CB-8521-4E06-919D-5149A490DECA}"/>
    <dgm:cxn modelId="{F3C17788-511F-4F8B-AAC6-A67BC5B0347D}" type="presOf" srcId="{2214658F-3D7D-4207-A1F0-A5B13ABA80DB}" destId="{12353AEE-986C-4088-9F50-A85D8E2CDF4E}" srcOrd="0" destOrd="0" presId="urn:microsoft.com/office/officeart/2005/8/layout/hierarchy3"/>
    <dgm:cxn modelId="{FC28CAAD-5F81-4533-95A3-6C6E231626C3}" type="presOf" srcId="{67915A18-4802-4C6F-9DC4-86BCDE783E6C}" destId="{1933EEEA-5911-46D6-9CF0-52E8CEC8A127}" srcOrd="1" destOrd="0" presId="urn:microsoft.com/office/officeart/2005/8/layout/hierarchy3"/>
    <dgm:cxn modelId="{4EFE6630-F21F-4EC2-A363-1A1F72A43C32}" type="presOf" srcId="{566D6FA2-585F-4249-95D0-D0675B6F97EA}" destId="{6F3F1713-5F5E-4067-9D1E-F773AA30679E}" srcOrd="0" destOrd="0" presId="urn:microsoft.com/office/officeart/2005/8/layout/hierarchy3"/>
    <dgm:cxn modelId="{CB8AB1FC-8F62-44C5-9F80-EE91AED172B6}" type="presOf" srcId="{295437D0-3382-459F-804F-08C4FC76F033}" destId="{A48B4225-9821-4812-A1A3-8EEE02E92A58}" srcOrd="0" destOrd="0" presId="urn:microsoft.com/office/officeart/2005/8/layout/hierarchy3"/>
    <dgm:cxn modelId="{53F3E52F-CA34-4EE2-9E11-A4B17BFB6BD9}" type="presOf" srcId="{67915A18-4802-4C6F-9DC4-86BCDE783E6C}" destId="{E8826597-DBAE-48C8-B9CA-6B70D1414B30}" srcOrd="0" destOrd="0" presId="urn:microsoft.com/office/officeart/2005/8/layout/hierarchy3"/>
    <dgm:cxn modelId="{D94ABF9E-EABE-4D73-8A88-B0ACE79B765A}" srcId="{99B3ABD4-64D2-4596-A9F9-8A5732DC8541}" destId="{67915A18-4802-4C6F-9DC4-86BCDE783E6C}" srcOrd="0" destOrd="0" parTransId="{DBDCE7CE-E29D-46D8-8EEA-6CFDFA61798F}" sibTransId="{EE858A6C-B2C0-44E6-865E-FB25B7A0217B}"/>
    <dgm:cxn modelId="{19418747-967D-4723-BA8D-204402A23822}" type="presOf" srcId="{99B3ABD4-64D2-4596-A9F9-8A5732DC8541}" destId="{42846D14-C7A7-4082-BC1F-94E1800F659B}" srcOrd="0" destOrd="0" presId="urn:microsoft.com/office/officeart/2005/8/layout/hierarchy3"/>
    <dgm:cxn modelId="{0499CBB4-EE55-43BD-92B9-5B7514A95CAC}" type="presParOf" srcId="{42846D14-C7A7-4082-BC1F-94E1800F659B}" destId="{A7F04B29-B71D-4368-ACB1-22D8E9D0FA80}" srcOrd="0" destOrd="0" presId="urn:microsoft.com/office/officeart/2005/8/layout/hierarchy3"/>
    <dgm:cxn modelId="{29A60A15-17C2-4618-BEA4-F7DAC3498162}" type="presParOf" srcId="{A7F04B29-B71D-4368-ACB1-22D8E9D0FA80}" destId="{D19EE814-D9CA-4BD3-9A9A-003709F4B67A}" srcOrd="0" destOrd="0" presId="urn:microsoft.com/office/officeart/2005/8/layout/hierarchy3"/>
    <dgm:cxn modelId="{77C711C7-2D77-41EE-84FC-C50C25E853B8}" type="presParOf" srcId="{D19EE814-D9CA-4BD3-9A9A-003709F4B67A}" destId="{E8826597-DBAE-48C8-B9CA-6B70D1414B30}" srcOrd="0" destOrd="0" presId="urn:microsoft.com/office/officeart/2005/8/layout/hierarchy3"/>
    <dgm:cxn modelId="{F47E075D-E8F3-4F83-B1D7-FA1EC23A239E}" type="presParOf" srcId="{D19EE814-D9CA-4BD3-9A9A-003709F4B67A}" destId="{1933EEEA-5911-46D6-9CF0-52E8CEC8A127}" srcOrd="1" destOrd="0" presId="urn:microsoft.com/office/officeart/2005/8/layout/hierarchy3"/>
    <dgm:cxn modelId="{9A06365F-4FCC-49E3-AA8D-A426CA0F5070}" type="presParOf" srcId="{A7F04B29-B71D-4368-ACB1-22D8E9D0FA80}" destId="{7BDFA740-2CDE-429F-9A4F-BED54F759762}" srcOrd="1" destOrd="0" presId="urn:microsoft.com/office/officeart/2005/8/layout/hierarchy3"/>
    <dgm:cxn modelId="{D5EEB29C-E75D-4520-8865-CDE2F689B3F1}" type="presParOf" srcId="{7BDFA740-2CDE-429F-9A4F-BED54F759762}" destId="{12353AEE-986C-4088-9F50-A85D8E2CDF4E}" srcOrd="0" destOrd="0" presId="urn:microsoft.com/office/officeart/2005/8/layout/hierarchy3"/>
    <dgm:cxn modelId="{EF336808-17CE-4A7B-B993-44353AC2B240}" type="presParOf" srcId="{7BDFA740-2CDE-429F-9A4F-BED54F759762}" destId="{D45FFE0B-12E7-4A24-ABE9-3E8683CE9742}" srcOrd="1" destOrd="0" presId="urn:microsoft.com/office/officeart/2005/8/layout/hierarchy3"/>
    <dgm:cxn modelId="{60EB9EDC-6F95-4C72-B46E-D2A3693D93BA}" type="presParOf" srcId="{7BDFA740-2CDE-429F-9A4F-BED54F759762}" destId="{A48B4225-9821-4812-A1A3-8EEE02E92A58}" srcOrd="2" destOrd="0" presId="urn:microsoft.com/office/officeart/2005/8/layout/hierarchy3"/>
    <dgm:cxn modelId="{9A66A15D-02E1-46AD-868A-E7FADD183945}" type="presParOf" srcId="{7BDFA740-2CDE-429F-9A4F-BED54F759762}" destId="{6F3F1713-5F5E-4067-9D1E-F773AA30679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9B3ABD4-64D2-4596-A9F9-8A5732DC85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915A18-4802-4C6F-9DC4-86BCDE783E6C}">
      <dgm:prSet phldrT="[Текст]" custT="1"/>
      <dgm:spPr/>
      <dgm:t>
        <a:bodyPr/>
        <a:lstStyle/>
        <a:p>
          <a:r>
            <a:rPr lang="uk-UA" sz="2800" dirty="0" smtClean="0"/>
            <a:t>Параметр 2 </a:t>
          </a:r>
        </a:p>
        <a:p>
          <a:r>
            <a:rPr lang="uk-UA" sz="4400" dirty="0" smtClean="0"/>
            <a:t>Якість  процесу  </a:t>
          </a:r>
          <a:endParaRPr lang="ru-RU" sz="4400" dirty="0"/>
        </a:p>
      </dgm:t>
    </dgm:pt>
    <dgm:pt modelId="{DBDCE7CE-E29D-46D8-8EEA-6CFDFA61798F}" type="parTrans" cxnId="{D94ABF9E-EABE-4D73-8A88-B0ACE79B765A}">
      <dgm:prSet/>
      <dgm:spPr/>
      <dgm:t>
        <a:bodyPr/>
        <a:lstStyle/>
        <a:p>
          <a:endParaRPr lang="ru-RU"/>
        </a:p>
      </dgm:t>
    </dgm:pt>
    <dgm:pt modelId="{EE858A6C-B2C0-44E6-865E-FB25B7A0217B}" type="sibTrans" cxnId="{D94ABF9E-EABE-4D73-8A88-B0ACE79B765A}">
      <dgm:prSet/>
      <dgm:spPr/>
      <dgm:t>
        <a:bodyPr/>
        <a:lstStyle/>
        <a:p>
          <a:endParaRPr lang="ru-RU"/>
        </a:p>
      </dgm:t>
    </dgm:pt>
    <dgm:pt modelId="{1FE7BD01-0562-45C3-AE71-6851C4B85353}">
      <dgm:prSet phldrT="[Текст]"/>
      <dgm:spPr/>
      <dgm:t>
        <a:bodyPr/>
        <a:lstStyle/>
        <a:p>
          <a:r>
            <a:rPr lang="uk-UA" dirty="0" smtClean="0"/>
            <a:t> Розвиток дошкільної освіти</a:t>
          </a:r>
          <a:endParaRPr lang="ru-RU" dirty="0"/>
        </a:p>
      </dgm:t>
    </dgm:pt>
    <dgm:pt modelId="{2214658F-3D7D-4207-A1F0-A5B13ABA80DB}" type="parTrans" cxnId="{993D4CDD-B1DB-4A96-B005-71B1B7C60150}">
      <dgm:prSet/>
      <dgm:spPr/>
      <dgm:t>
        <a:bodyPr/>
        <a:lstStyle/>
        <a:p>
          <a:endParaRPr lang="ru-RU"/>
        </a:p>
      </dgm:t>
    </dgm:pt>
    <dgm:pt modelId="{91E1806F-249C-4F24-A188-BD22F3945732}" type="sibTrans" cxnId="{993D4CDD-B1DB-4A96-B005-71B1B7C60150}">
      <dgm:prSet/>
      <dgm:spPr/>
      <dgm:t>
        <a:bodyPr/>
        <a:lstStyle/>
        <a:p>
          <a:endParaRPr lang="ru-RU"/>
        </a:p>
      </dgm:t>
    </dgm:pt>
    <dgm:pt modelId="{566D6FA2-585F-4249-95D0-D0675B6F97EA}">
      <dgm:prSet phldrT="[Текст]"/>
      <dgm:spPr/>
      <dgm:t>
        <a:bodyPr/>
        <a:lstStyle/>
        <a:p>
          <a:r>
            <a:rPr lang="uk-UA" dirty="0" smtClean="0"/>
            <a:t> Ефективність здоров</a:t>
          </a:r>
          <a:r>
            <a:rPr lang="en-US" dirty="0" smtClean="0"/>
            <a:t>’</a:t>
          </a:r>
          <a:r>
            <a:rPr lang="uk-UA" dirty="0" err="1" smtClean="0"/>
            <a:t>язбережувальної</a:t>
          </a:r>
          <a:r>
            <a:rPr lang="uk-UA" dirty="0" smtClean="0"/>
            <a:t> діяльності</a:t>
          </a:r>
          <a:endParaRPr lang="ru-RU" dirty="0"/>
        </a:p>
      </dgm:t>
    </dgm:pt>
    <dgm:pt modelId="{295437D0-3382-459F-804F-08C4FC76F033}" type="parTrans" cxnId="{AFAE5635-1CAF-4CA0-8224-C63D4D69D6A1}">
      <dgm:prSet/>
      <dgm:spPr/>
      <dgm:t>
        <a:bodyPr/>
        <a:lstStyle/>
        <a:p>
          <a:endParaRPr lang="ru-RU"/>
        </a:p>
      </dgm:t>
    </dgm:pt>
    <dgm:pt modelId="{2705A3CB-8521-4E06-919D-5149A490DECA}" type="sibTrans" cxnId="{AFAE5635-1CAF-4CA0-8224-C63D4D69D6A1}">
      <dgm:prSet/>
      <dgm:spPr/>
      <dgm:t>
        <a:bodyPr/>
        <a:lstStyle/>
        <a:p>
          <a:endParaRPr lang="ru-RU"/>
        </a:p>
      </dgm:t>
    </dgm:pt>
    <dgm:pt modelId="{42846D14-C7A7-4082-BC1F-94E1800F659B}" type="pres">
      <dgm:prSet presAssocID="{99B3ABD4-64D2-4596-A9F9-8A5732DC85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F04B29-B71D-4368-ACB1-22D8E9D0FA80}" type="pres">
      <dgm:prSet presAssocID="{67915A18-4802-4C6F-9DC4-86BCDE783E6C}" presName="root" presStyleCnt="0"/>
      <dgm:spPr/>
    </dgm:pt>
    <dgm:pt modelId="{D19EE814-D9CA-4BD3-9A9A-003709F4B67A}" type="pres">
      <dgm:prSet presAssocID="{67915A18-4802-4C6F-9DC4-86BCDE783E6C}" presName="rootComposite" presStyleCnt="0"/>
      <dgm:spPr/>
    </dgm:pt>
    <dgm:pt modelId="{E8826597-DBAE-48C8-B9CA-6B70D1414B30}" type="pres">
      <dgm:prSet presAssocID="{67915A18-4802-4C6F-9DC4-86BCDE783E6C}" presName="rootText" presStyleLbl="node1" presStyleIdx="0" presStyleCnt="1" custScaleX="160378"/>
      <dgm:spPr/>
      <dgm:t>
        <a:bodyPr/>
        <a:lstStyle/>
        <a:p>
          <a:endParaRPr lang="ru-RU"/>
        </a:p>
      </dgm:t>
    </dgm:pt>
    <dgm:pt modelId="{1933EEEA-5911-46D6-9CF0-52E8CEC8A127}" type="pres">
      <dgm:prSet presAssocID="{67915A18-4802-4C6F-9DC4-86BCDE783E6C}" presName="rootConnector" presStyleLbl="node1" presStyleIdx="0" presStyleCnt="1"/>
      <dgm:spPr/>
      <dgm:t>
        <a:bodyPr/>
        <a:lstStyle/>
        <a:p>
          <a:endParaRPr lang="ru-RU"/>
        </a:p>
      </dgm:t>
    </dgm:pt>
    <dgm:pt modelId="{7BDFA740-2CDE-429F-9A4F-BED54F759762}" type="pres">
      <dgm:prSet presAssocID="{67915A18-4802-4C6F-9DC4-86BCDE783E6C}" presName="childShape" presStyleCnt="0"/>
      <dgm:spPr/>
    </dgm:pt>
    <dgm:pt modelId="{12353AEE-986C-4088-9F50-A85D8E2CDF4E}" type="pres">
      <dgm:prSet presAssocID="{2214658F-3D7D-4207-A1F0-A5B13ABA80DB}" presName="Name13" presStyleLbl="parChTrans1D2" presStyleIdx="0" presStyleCnt="2"/>
      <dgm:spPr/>
      <dgm:t>
        <a:bodyPr/>
        <a:lstStyle/>
        <a:p>
          <a:endParaRPr lang="ru-RU"/>
        </a:p>
      </dgm:t>
    </dgm:pt>
    <dgm:pt modelId="{D45FFE0B-12E7-4A24-ABE9-3E8683CE9742}" type="pres">
      <dgm:prSet presAssocID="{1FE7BD01-0562-45C3-AE71-6851C4B85353}" presName="childText" presStyleLbl="bgAcc1" presStyleIdx="0" presStyleCnt="2" custScaleX="200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B4225-9821-4812-A1A3-8EEE02E92A58}" type="pres">
      <dgm:prSet presAssocID="{295437D0-3382-459F-804F-08C4FC76F033}" presName="Name13" presStyleLbl="parChTrans1D2" presStyleIdx="1" presStyleCnt="2"/>
      <dgm:spPr/>
      <dgm:t>
        <a:bodyPr/>
        <a:lstStyle/>
        <a:p>
          <a:endParaRPr lang="ru-RU"/>
        </a:p>
      </dgm:t>
    </dgm:pt>
    <dgm:pt modelId="{6F3F1713-5F5E-4067-9D1E-F773AA30679E}" type="pres">
      <dgm:prSet presAssocID="{566D6FA2-585F-4249-95D0-D0675B6F97EA}" presName="childText" presStyleLbl="bgAcc1" presStyleIdx="1" presStyleCnt="2" custScaleX="2069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3D4CDD-B1DB-4A96-B005-71B1B7C60150}" srcId="{67915A18-4802-4C6F-9DC4-86BCDE783E6C}" destId="{1FE7BD01-0562-45C3-AE71-6851C4B85353}" srcOrd="0" destOrd="0" parTransId="{2214658F-3D7D-4207-A1F0-A5B13ABA80DB}" sibTransId="{91E1806F-249C-4F24-A188-BD22F3945732}"/>
    <dgm:cxn modelId="{AFAE5635-1CAF-4CA0-8224-C63D4D69D6A1}" srcId="{67915A18-4802-4C6F-9DC4-86BCDE783E6C}" destId="{566D6FA2-585F-4249-95D0-D0675B6F97EA}" srcOrd="1" destOrd="0" parTransId="{295437D0-3382-459F-804F-08C4FC76F033}" sibTransId="{2705A3CB-8521-4E06-919D-5149A490DECA}"/>
    <dgm:cxn modelId="{C0804BCB-6C59-4AB2-B929-1C005D6996B6}" type="presOf" srcId="{295437D0-3382-459F-804F-08C4FC76F033}" destId="{A48B4225-9821-4812-A1A3-8EEE02E92A58}" srcOrd="0" destOrd="0" presId="urn:microsoft.com/office/officeart/2005/8/layout/hierarchy3"/>
    <dgm:cxn modelId="{E7A11299-85F3-4A6C-B2E2-B01E39D0909C}" type="presOf" srcId="{2214658F-3D7D-4207-A1F0-A5B13ABA80DB}" destId="{12353AEE-986C-4088-9F50-A85D8E2CDF4E}" srcOrd="0" destOrd="0" presId="urn:microsoft.com/office/officeart/2005/8/layout/hierarchy3"/>
    <dgm:cxn modelId="{22D0141F-7311-41D2-9298-FCA6EFF754EA}" type="presOf" srcId="{99B3ABD4-64D2-4596-A9F9-8A5732DC8541}" destId="{42846D14-C7A7-4082-BC1F-94E1800F659B}" srcOrd="0" destOrd="0" presId="urn:microsoft.com/office/officeart/2005/8/layout/hierarchy3"/>
    <dgm:cxn modelId="{773DA12C-3583-4714-BA41-19A83BC1FB37}" type="presOf" srcId="{566D6FA2-585F-4249-95D0-D0675B6F97EA}" destId="{6F3F1713-5F5E-4067-9D1E-F773AA30679E}" srcOrd="0" destOrd="0" presId="urn:microsoft.com/office/officeart/2005/8/layout/hierarchy3"/>
    <dgm:cxn modelId="{D94ABF9E-EABE-4D73-8A88-B0ACE79B765A}" srcId="{99B3ABD4-64D2-4596-A9F9-8A5732DC8541}" destId="{67915A18-4802-4C6F-9DC4-86BCDE783E6C}" srcOrd="0" destOrd="0" parTransId="{DBDCE7CE-E29D-46D8-8EEA-6CFDFA61798F}" sibTransId="{EE858A6C-B2C0-44E6-865E-FB25B7A0217B}"/>
    <dgm:cxn modelId="{F3FD3F18-ACCA-477B-B145-BF3CE70370E5}" type="presOf" srcId="{67915A18-4802-4C6F-9DC4-86BCDE783E6C}" destId="{1933EEEA-5911-46D6-9CF0-52E8CEC8A127}" srcOrd="1" destOrd="0" presId="urn:microsoft.com/office/officeart/2005/8/layout/hierarchy3"/>
    <dgm:cxn modelId="{D0C81C80-61A7-4F32-A625-3080EE63304A}" type="presOf" srcId="{1FE7BD01-0562-45C3-AE71-6851C4B85353}" destId="{D45FFE0B-12E7-4A24-ABE9-3E8683CE9742}" srcOrd="0" destOrd="0" presId="urn:microsoft.com/office/officeart/2005/8/layout/hierarchy3"/>
    <dgm:cxn modelId="{5C200328-620D-4E25-922E-B7CE50A3FC79}" type="presOf" srcId="{67915A18-4802-4C6F-9DC4-86BCDE783E6C}" destId="{E8826597-DBAE-48C8-B9CA-6B70D1414B30}" srcOrd="0" destOrd="0" presId="urn:microsoft.com/office/officeart/2005/8/layout/hierarchy3"/>
    <dgm:cxn modelId="{B37C1981-2F80-4111-8984-B313825F141D}" type="presParOf" srcId="{42846D14-C7A7-4082-BC1F-94E1800F659B}" destId="{A7F04B29-B71D-4368-ACB1-22D8E9D0FA80}" srcOrd="0" destOrd="0" presId="urn:microsoft.com/office/officeart/2005/8/layout/hierarchy3"/>
    <dgm:cxn modelId="{CB7B15CC-B816-4DB5-8154-F79FD8F5E4ED}" type="presParOf" srcId="{A7F04B29-B71D-4368-ACB1-22D8E9D0FA80}" destId="{D19EE814-D9CA-4BD3-9A9A-003709F4B67A}" srcOrd="0" destOrd="0" presId="urn:microsoft.com/office/officeart/2005/8/layout/hierarchy3"/>
    <dgm:cxn modelId="{13441AD1-8A07-4146-9BA6-7980FAAAAAFA}" type="presParOf" srcId="{D19EE814-D9CA-4BD3-9A9A-003709F4B67A}" destId="{E8826597-DBAE-48C8-B9CA-6B70D1414B30}" srcOrd="0" destOrd="0" presId="urn:microsoft.com/office/officeart/2005/8/layout/hierarchy3"/>
    <dgm:cxn modelId="{3C79A31C-A795-4A50-94A3-39C7730362F7}" type="presParOf" srcId="{D19EE814-D9CA-4BD3-9A9A-003709F4B67A}" destId="{1933EEEA-5911-46D6-9CF0-52E8CEC8A127}" srcOrd="1" destOrd="0" presId="urn:microsoft.com/office/officeart/2005/8/layout/hierarchy3"/>
    <dgm:cxn modelId="{DA04FEF1-D729-40FA-B924-6B2E681B127F}" type="presParOf" srcId="{A7F04B29-B71D-4368-ACB1-22D8E9D0FA80}" destId="{7BDFA740-2CDE-429F-9A4F-BED54F759762}" srcOrd="1" destOrd="0" presId="urn:microsoft.com/office/officeart/2005/8/layout/hierarchy3"/>
    <dgm:cxn modelId="{1B50AAB0-C853-4550-BFBA-E8E1A755B6FB}" type="presParOf" srcId="{7BDFA740-2CDE-429F-9A4F-BED54F759762}" destId="{12353AEE-986C-4088-9F50-A85D8E2CDF4E}" srcOrd="0" destOrd="0" presId="urn:microsoft.com/office/officeart/2005/8/layout/hierarchy3"/>
    <dgm:cxn modelId="{BE4B098C-9016-4496-BE0B-01F3161AD229}" type="presParOf" srcId="{7BDFA740-2CDE-429F-9A4F-BED54F759762}" destId="{D45FFE0B-12E7-4A24-ABE9-3E8683CE9742}" srcOrd="1" destOrd="0" presId="urn:microsoft.com/office/officeart/2005/8/layout/hierarchy3"/>
    <dgm:cxn modelId="{67AD4C04-225C-42F9-8012-349535439339}" type="presParOf" srcId="{7BDFA740-2CDE-429F-9A4F-BED54F759762}" destId="{A48B4225-9821-4812-A1A3-8EEE02E92A58}" srcOrd="2" destOrd="0" presId="urn:microsoft.com/office/officeart/2005/8/layout/hierarchy3"/>
    <dgm:cxn modelId="{D3B41124-8BA4-42B6-B6F0-2BDD6C59D616}" type="presParOf" srcId="{7BDFA740-2CDE-429F-9A4F-BED54F759762}" destId="{6F3F1713-5F5E-4067-9D1E-F773AA30679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9B3ABD4-64D2-4596-A9F9-8A5732DC85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915A18-4802-4C6F-9DC4-86BCDE783E6C}">
      <dgm:prSet phldrT="[Текст]" custT="1"/>
      <dgm:spPr/>
      <dgm:t>
        <a:bodyPr/>
        <a:lstStyle/>
        <a:p>
          <a:r>
            <a:rPr lang="uk-UA" sz="2800" dirty="0" smtClean="0"/>
            <a:t>Параметр 3</a:t>
          </a:r>
        </a:p>
        <a:p>
          <a:r>
            <a:rPr lang="uk-UA" sz="4400" dirty="0" smtClean="0"/>
            <a:t>Якість управління освітою   </a:t>
          </a:r>
          <a:endParaRPr lang="ru-RU" sz="4400" dirty="0"/>
        </a:p>
      </dgm:t>
    </dgm:pt>
    <dgm:pt modelId="{DBDCE7CE-E29D-46D8-8EEA-6CFDFA61798F}" type="parTrans" cxnId="{D94ABF9E-EABE-4D73-8A88-B0ACE79B765A}">
      <dgm:prSet/>
      <dgm:spPr/>
      <dgm:t>
        <a:bodyPr/>
        <a:lstStyle/>
        <a:p>
          <a:endParaRPr lang="ru-RU"/>
        </a:p>
      </dgm:t>
    </dgm:pt>
    <dgm:pt modelId="{EE858A6C-B2C0-44E6-865E-FB25B7A0217B}" type="sibTrans" cxnId="{D94ABF9E-EABE-4D73-8A88-B0ACE79B765A}">
      <dgm:prSet/>
      <dgm:spPr/>
      <dgm:t>
        <a:bodyPr/>
        <a:lstStyle/>
        <a:p>
          <a:endParaRPr lang="ru-RU"/>
        </a:p>
      </dgm:t>
    </dgm:pt>
    <dgm:pt modelId="{1FE7BD01-0562-45C3-AE71-6851C4B85353}">
      <dgm:prSet phldrT="[Текст]"/>
      <dgm:spPr/>
      <dgm:t>
        <a:bodyPr/>
        <a:lstStyle/>
        <a:p>
          <a:r>
            <a:rPr lang="uk-UA" dirty="0" smtClean="0"/>
            <a:t>  Налагодженість управлінських механізмів і модернізація управління </a:t>
          </a:r>
          <a:endParaRPr lang="ru-RU" dirty="0"/>
        </a:p>
      </dgm:t>
    </dgm:pt>
    <dgm:pt modelId="{2214658F-3D7D-4207-A1F0-A5B13ABA80DB}" type="parTrans" cxnId="{993D4CDD-B1DB-4A96-B005-71B1B7C60150}">
      <dgm:prSet/>
      <dgm:spPr/>
      <dgm:t>
        <a:bodyPr/>
        <a:lstStyle/>
        <a:p>
          <a:endParaRPr lang="ru-RU"/>
        </a:p>
      </dgm:t>
    </dgm:pt>
    <dgm:pt modelId="{91E1806F-249C-4F24-A188-BD22F3945732}" type="sibTrans" cxnId="{993D4CDD-B1DB-4A96-B005-71B1B7C60150}">
      <dgm:prSet/>
      <dgm:spPr/>
      <dgm:t>
        <a:bodyPr/>
        <a:lstStyle/>
        <a:p>
          <a:endParaRPr lang="ru-RU"/>
        </a:p>
      </dgm:t>
    </dgm:pt>
    <dgm:pt modelId="{566D6FA2-585F-4249-95D0-D0675B6F97EA}">
      <dgm:prSet phldrT="[Текст]"/>
      <dgm:spPr/>
      <dgm:t>
        <a:bodyPr/>
        <a:lstStyle/>
        <a:p>
          <a:r>
            <a:rPr lang="uk-UA" dirty="0" smtClean="0"/>
            <a:t> Кваліфікація управлінських кадрів</a:t>
          </a:r>
          <a:endParaRPr lang="ru-RU" dirty="0"/>
        </a:p>
      </dgm:t>
    </dgm:pt>
    <dgm:pt modelId="{295437D0-3382-459F-804F-08C4FC76F033}" type="parTrans" cxnId="{AFAE5635-1CAF-4CA0-8224-C63D4D69D6A1}">
      <dgm:prSet/>
      <dgm:spPr/>
      <dgm:t>
        <a:bodyPr/>
        <a:lstStyle/>
        <a:p>
          <a:endParaRPr lang="ru-RU"/>
        </a:p>
      </dgm:t>
    </dgm:pt>
    <dgm:pt modelId="{2705A3CB-8521-4E06-919D-5149A490DECA}" type="sibTrans" cxnId="{AFAE5635-1CAF-4CA0-8224-C63D4D69D6A1}">
      <dgm:prSet/>
      <dgm:spPr/>
      <dgm:t>
        <a:bodyPr/>
        <a:lstStyle/>
        <a:p>
          <a:endParaRPr lang="ru-RU"/>
        </a:p>
      </dgm:t>
    </dgm:pt>
    <dgm:pt modelId="{42846D14-C7A7-4082-BC1F-94E1800F659B}" type="pres">
      <dgm:prSet presAssocID="{99B3ABD4-64D2-4596-A9F9-8A5732DC85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F04B29-B71D-4368-ACB1-22D8E9D0FA80}" type="pres">
      <dgm:prSet presAssocID="{67915A18-4802-4C6F-9DC4-86BCDE783E6C}" presName="root" presStyleCnt="0"/>
      <dgm:spPr/>
    </dgm:pt>
    <dgm:pt modelId="{D19EE814-D9CA-4BD3-9A9A-003709F4B67A}" type="pres">
      <dgm:prSet presAssocID="{67915A18-4802-4C6F-9DC4-86BCDE783E6C}" presName="rootComposite" presStyleCnt="0"/>
      <dgm:spPr/>
    </dgm:pt>
    <dgm:pt modelId="{E8826597-DBAE-48C8-B9CA-6B70D1414B30}" type="pres">
      <dgm:prSet presAssocID="{67915A18-4802-4C6F-9DC4-86BCDE783E6C}" presName="rootText" presStyleLbl="node1" presStyleIdx="0" presStyleCnt="1" custScaleX="235481"/>
      <dgm:spPr/>
      <dgm:t>
        <a:bodyPr/>
        <a:lstStyle/>
        <a:p>
          <a:endParaRPr lang="ru-RU"/>
        </a:p>
      </dgm:t>
    </dgm:pt>
    <dgm:pt modelId="{1933EEEA-5911-46D6-9CF0-52E8CEC8A127}" type="pres">
      <dgm:prSet presAssocID="{67915A18-4802-4C6F-9DC4-86BCDE783E6C}" presName="rootConnector" presStyleLbl="node1" presStyleIdx="0" presStyleCnt="1"/>
      <dgm:spPr/>
      <dgm:t>
        <a:bodyPr/>
        <a:lstStyle/>
        <a:p>
          <a:endParaRPr lang="ru-RU"/>
        </a:p>
      </dgm:t>
    </dgm:pt>
    <dgm:pt modelId="{7BDFA740-2CDE-429F-9A4F-BED54F759762}" type="pres">
      <dgm:prSet presAssocID="{67915A18-4802-4C6F-9DC4-86BCDE783E6C}" presName="childShape" presStyleCnt="0"/>
      <dgm:spPr/>
    </dgm:pt>
    <dgm:pt modelId="{12353AEE-986C-4088-9F50-A85D8E2CDF4E}" type="pres">
      <dgm:prSet presAssocID="{2214658F-3D7D-4207-A1F0-A5B13ABA80DB}" presName="Name13" presStyleLbl="parChTrans1D2" presStyleIdx="0" presStyleCnt="2"/>
      <dgm:spPr/>
      <dgm:t>
        <a:bodyPr/>
        <a:lstStyle/>
        <a:p>
          <a:endParaRPr lang="ru-RU"/>
        </a:p>
      </dgm:t>
    </dgm:pt>
    <dgm:pt modelId="{D45FFE0B-12E7-4A24-ABE9-3E8683CE9742}" type="pres">
      <dgm:prSet presAssocID="{1FE7BD01-0562-45C3-AE71-6851C4B85353}" presName="childText" presStyleLbl="bgAcc1" presStyleIdx="0" presStyleCnt="2" custScaleX="200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B4225-9821-4812-A1A3-8EEE02E92A58}" type="pres">
      <dgm:prSet presAssocID="{295437D0-3382-459F-804F-08C4FC76F033}" presName="Name13" presStyleLbl="parChTrans1D2" presStyleIdx="1" presStyleCnt="2"/>
      <dgm:spPr/>
      <dgm:t>
        <a:bodyPr/>
        <a:lstStyle/>
        <a:p>
          <a:endParaRPr lang="ru-RU"/>
        </a:p>
      </dgm:t>
    </dgm:pt>
    <dgm:pt modelId="{6F3F1713-5F5E-4067-9D1E-F773AA30679E}" type="pres">
      <dgm:prSet presAssocID="{566D6FA2-585F-4249-95D0-D0675B6F97EA}" presName="childText" presStyleLbl="bgAcc1" presStyleIdx="1" presStyleCnt="2" custScaleX="2069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3D4CDD-B1DB-4A96-B005-71B1B7C60150}" srcId="{67915A18-4802-4C6F-9DC4-86BCDE783E6C}" destId="{1FE7BD01-0562-45C3-AE71-6851C4B85353}" srcOrd="0" destOrd="0" parTransId="{2214658F-3D7D-4207-A1F0-A5B13ABA80DB}" sibTransId="{91E1806F-249C-4F24-A188-BD22F3945732}"/>
    <dgm:cxn modelId="{4F7A9CBD-31B0-4691-A86A-4A45366C64A8}" type="presOf" srcId="{566D6FA2-585F-4249-95D0-D0675B6F97EA}" destId="{6F3F1713-5F5E-4067-9D1E-F773AA30679E}" srcOrd="0" destOrd="0" presId="urn:microsoft.com/office/officeart/2005/8/layout/hierarchy3"/>
    <dgm:cxn modelId="{AFAE5635-1CAF-4CA0-8224-C63D4D69D6A1}" srcId="{67915A18-4802-4C6F-9DC4-86BCDE783E6C}" destId="{566D6FA2-585F-4249-95D0-D0675B6F97EA}" srcOrd="1" destOrd="0" parTransId="{295437D0-3382-459F-804F-08C4FC76F033}" sibTransId="{2705A3CB-8521-4E06-919D-5149A490DECA}"/>
    <dgm:cxn modelId="{4B864AE7-BDF3-49B6-9A20-94972B288C16}" type="presOf" srcId="{67915A18-4802-4C6F-9DC4-86BCDE783E6C}" destId="{E8826597-DBAE-48C8-B9CA-6B70D1414B30}" srcOrd="0" destOrd="0" presId="urn:microsoft.com/office/officeart/2005/8/layout/hierarchy3"/>
    <dgm:cxn modelId="{D2AECD03-E682-4331-812D-DE4A1EEF1CA1}" type="presOf" srcId="{99B3ABD4-64D2-4596-A9F9-8A5732DC8541}" destId="{42846D14-C7A7-4082-BC1F-94E1800F659B}" srcOrd="0" destOrd="0" presId="urn:microsoft.com/office/officeart/2005/8/layout/hierarchy3"/>
    <dgm:cxn modelId="{D94ABF9E-EABE-4D73-8A88-B0ACE79B765A}" srcId="{99B3ABD4-64D2-4596-A9F9-8A5732DC8541}" destId="{67915A18-4802-4C6F-9DC4-86BCDE783E6C}" srcOrd="0" destOrd="0" parTransId="{DBDCE7CE-E29D-46D8-8EEA-6CFDFA61798F}" sibTransId="{EE858A6C-B2C0-44E6-865E-FB25B7A0217B}"/>
    <dgm:cxn modelId="{EA459776-BCE5-4301-8A02-9F51F83596DB}" type="presOf" srcId="{67915A18-4802-4C6F-9DC4-86BCDE783E6C}" destId="{1933EEEA-5911-46D6-9CF0-52E8CEC8A127}" srcOrd="1" destOrd="0" presId="urn:microsoft.com/office/officeart/2005/8/layout/hierarchy3"/>
    <dgm:cxn modelId="{3AFB6E2C-A49B-4ED0-B4B0-031AA7AB5BC4}" type="presOf" srcId="{1FE7BD01-0562-45C3-AE71-6851C4B85353}" destId="{D45FFE0B-12E7-4A24-ABE9-3E8683CE9742}" srcOrd="0" destOrd="0" presId="urn:microsoft.com/office/officeart/2005/8/layout/hierarchy3"/>
    <dgm:cxn modelId="{7FD3209E-8690-4430-90A1-4206958618AA}" type="presOf" srcId="{295437D0-3382-459F-804F-08C4FC76F033}" destId="{A48B4225-9821-4812-A1A3-8EEE02E92A58}" srcOrd="0" destOrd="0" presId="urn:microsoft.com/office/officeart/2005/8/layout/hierarchy3"/>
    <dgm:cxn modelId="{24BA5E0E-F6A2-4832-9DE7-2262FDC93716}" type="presOf" srcId="{2214658F-3D7D-4207-A1F0-A5B13ABA80DB}" destId="{12353AEE-986C-4088-9F50-A85D8E2CDF4E}" srcOrd="0" destOrd="0" presId="urn:microsoft.com/office/officeart/2005/8/layout/hierarchy3"/>
    <dgm:cxn modelId="{AF6EC1A9-67B7-4FCF-B838-097C66E14040}" type="presParOf" srcId="{42846D14-C7A7-4082-BC1F-94E1800F659B}" destId="{A7F04B29-B71D-4368-ACB1-22D8E9D0FA80}" srcOrd="0" destOrd="0" presId="urn:microsoft.com/office/officeart/2005/8/layout/hierarchy3"/>
    <dgm:cxn modelId="{DD7B0C57-F15A-42BA-9ADD-03F66C1AC5F4}" type="presParOf" srcId="{A7F04B29-B71D-4368-ACB1-22D8E9D0FA80}" destId="{D19EE814-D9CA-4BD3-9A9A-003709F4B67A}" srcOrd="0" destOrd="0" presId="urn:microsoft.com/office/officeart/2005/8/layout/hierarchy3"/>
    <dgm:cxn modelId="{A90E428D-A686-4795-972C-68CEFF4CF2CB}" type="presParOf" srcId="{D19EE814-D9CA-4BD3-9A9A-003709F4B67A}" destId="{E8826597-DBAE-48C8-B9CA-6B70D1414B30}" srcOrd="0" destOrd="0" presId="urn:microsoft.com/office/officeart/2005/8/layout/hierarchy3"/>
    <dgm:cxn modelId="{00122FCB-6AB8-4C0F-9822-7AC38996D3F3}" type="presParOf" srcId="{D19EE814-D9CA-4BD3-9A9A-003709F4B67A}" destId="{1933EEEA-5911-46D6-9CF0-52E8CEC8A127}" srcOrd="1" destOrd="0" presId="urn:microsoft.com/office/officeart/2005/8/layout/hierarchy3"/>
    <dgm:cxn modelId="{48B590EE-A24E-4231-9269-8AAC7E11A255}" type="presParOf" srcId="{A7F04B29-B71D-4368-ACB1-22D8E9D0FA80}" destId="{7BDFA740-2CDE-429F-9A4F-BED54F759762}" srcOrd="1" destOrd="0" presId="urn:microsoft.com/office/officeart/2005/8/layout/hierarchy3"/>
    <dgm:cxn modelId="{F93481F2-C4A2-414B-AC6A-B9DCB34512CF}" type="presParOf" srcId="{7BDFA740-2CDE-429F-9A4F-BED54F759762}" destId="{12353AEE-986C-4088-9F50-A85D8E2CDF4E}" srcOrd="0" destOrd="0" presId="urn:microsoft.com/office/officeart/2005/8/layout/hierarchy3"/>
    <dgm:cxn modelId="{D71EA506-5BB6-4AE2-85DA-1D278B6AE372}" type="presParOf" srcId="{7BDFA740-2CDE-429F-9A4F-BED54F759762}" destId="{D45FFE0B-12E7-4A24-ABE9-3E8683CE9742}" srcOrd="1" destOrd="0" presId="urn:microsoft.com/office/officeart/2005/8/layout/hierarchy3"/>
    <dgm:cxn modelId="{82115AED-7170-41A8-9376-CDA200D638D3}" type="presParOf" srcId="{7BDFA740-2CDE-429F-9A4F-BED54F759762}" destId="{A48B4225-9821-4812-A1A3-8EEE02E92A58}" srcOrd="2" destOrd="0" presId="urn:microsoft.com/office/officeart/2005/8/layout/hierarchy3"/>
    <dgm:cxn modelId="{22EB195D-CF43-4F16-B71F-D227F0778014}" type="presParOf" srcId="{7BDFA740-2CDE-429F-9A4F-BED54F759762}" destId="{6F3F1713-5F5E-4067-9D1E-F773AA30679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9B3ABD4-64D2-4596-A9F9-8A5732DC85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915A18-4802-4C6F-9DC4-86BCDE783E6C}">
      <dgm:prSet phldrT="[Текст]" custT="1"/>
      <dgm:spPr/>
      <dgm:t>
        <a:bodyPr/>
        <a:lstStyle/>
        <a:p>
          <a:r>
            <a:rPr lang="uk-UA" sz="2800" dirty="0" smtClean="0"/>
            <a:t>Параметр 4 </a:t>
          </a:r>
        </a:p>
        <a:p>
          <a:r>
            <a:rPr lang="uk-UA" sz="4400" dirty="0" smtClean="0"/>
            <a:t>Якість   результату  </a:t>
          </a:r>
          <a:endParaRPr lang="ru-RU" sz="4400" dirty="0"/>
        </a:p>
      </dgm:t>
    </dgm:pt>
    <dgm:pt modelId="{DBDCE7CE-E29D-46D8-8EEA-6CFDFA61798F}" type="parTrans" cxnId="{D94ABF9E-EABE-4D73-8A88-B0ACE79B765A}">
      <dgm:prSet/>
      <dgm:spPr/>
      <dgm:t>
        <a:bodyPr/>
        <a:lstStyle/>
        <a:p>
          <a:endParaRPr lang="ru-RU"/>
        </a:p>
      </dgm:t>
    </dgm:pt>
    <dgm:pt modelId="{EE858A6C-B2C0-44E6-865E-FB25B7A0217B}" type="sibTrans" cxnId="{D94ABF9E-EABE-4D73-8A88-B0ACE79B765A}">
      <dgm:prSet/>
      <dgm:spPr/>
      <dgm:t>
        <a:bodyPr/>
        <a:lstStyle/>
        <a:p>
          <a:endParaRPr lang="ru-RU"/>
        </a:p>
      </dgm:t>
    </dgm:pt>
    <dgm:pt modelId="{1FE7BD01-0562-45C3-AE71-6851C4B85353}">
      <dgm:prSet phldrT="[Текст]"/>
      <dgm:spPr/>
      <dgm:t>
        <a:bodyPr/>
        <a:lstStyle/>
        <a:p>
          <a:r>
            <a:rPr lang="uk-UA" dirty="0" smtClean="0"/>
            <a:t>  Фізичне і психічне здоров</a:t>
          </a:r>
          <a:r>
            <a:rPr lang="en-US" dirty="0" smtClean="0"/>
            <a:t>’</a:t>
          </a:r>
          <a:r>
            <a:rPr lang="uk-UA" dirty="0" smtClean="0"/>
            <a:t>я вихованців</a:t>
          </a:r>
          <a:endParaRPr lang="ru-RU" dirty="0"/>
        </a:p>
      </dgm:t>
    </dgm:pt>
    <dgm:pt modelId="{2214658F-3D7D-4207-A1F0-A5B13ABA80DB}" type="parTrans" cxnId="{993D4CDD-B1DB-4A96-B005-71B1B7C60150}">
      <dgm:prSet/>
      <dgm:spPr/>
      <dgm:t>
        <a:bodyPr/>
        <a:lstStyle/>
        <a:p>
          <a:endParaRPr lang="ru-RU"/>
        </a:p>
      </dgm:t>
    </dgm:pt>
    <dgm:pt modelId="{91E1806F-249C-4F24-A188-BD22F3945732}" type="sibTrans" cxnId="{993D4CDD-B1DB-4A96-B005-71B1B7C60150}">
      <dgm:prSet/>
      <dgm:spPr/>
      <dgm:t>
        <a:bodyPr/>
        <a:lstStyle/>
        <a:p>
          <a:endParaRPr lang="ru-RU"/>
        </a:p>
      </dgm:t>
    </dgm:pt>
    <dgm:pt modelId="{566D6FA2-585F-4249-95D0-D0675B6F97EA}">
      <dgm:prSet phldrT="[Текст]"/>
      <dgm:spPr/>
      <dgm:t>
        <a:bodyPr/>
        <a:lstStyle/>
        <a:p>
          <a:r>
            <a:rPr lang="uk-UA" dirty="0" smtClean="0"/>
            <a:t>  Розвиненість, навченість і вихованість дітей</a:t>
          </a:r>
          <a:endParaRPr lang="ru-RU" dirty="0"/>
        </a:p>
      </dgm:t>
    </dgm:pt>
    <dgm:pt modelId="{295437D0-3382-459F-804F-08C4FC76F033}" type="parTrans" cxnId="{AFAE5635-1CAF-4CA0-8224-C63D4D69D6A1}">
      <dgm:prSet/>
      <dgm:spPr/>
      <dgm:t>
        <a:bodyPr/>
        <a:lstStyle/>
        <a:p>
          <a:endParaRPr lang="ru-RU"/>
        </a:p>
      </dgm:t>
    </dgm:pt>
    <dgm:pt modelId="{2705A3CB-8521-4E06-919D-5149A490DECA}" type="sibTrans" cxnId="{AFAE5635-1CAF-4CA0-8224-C63D4D69D6A1}">
      <dgm:prSet/>
      <dgm:spPr/>
      <dgm:t>
        <a:bodyPr/>
        <a:lstStyle/>
        <a:p>
          <a:endParaRPr lang="ru-RU"/>
        </a:p>
      </dgm:t>
    </dgm:pt>
    <dgm:pt modelId="{42846D14-C7A7-4082-BC1F-94E1800F659B}" type="pres">
      <dgm:prSet presAssocID="{99B3ABD4-64D2-4596-A9F9-8A5732DC85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F04B29-B71D-4368-ACB1-22D8E9D0FA80}" type="pres">
      <dgm:prSet presAssocID="{67915A18-4802-4C6F-9DC4-86BCDE783E6C}" presName="root" presStyleCnt="0"/>
      <dgm:spPr/>
    </dgm:pt>
    <dgm:pt modelId="{D19EE814-D9CA-4BD3-9A9A-003709F4B67A}" type="pres">
      <dgm:prSet presAssocID="{67915A18-4802-4C6F-9DC4-86BCDE783E6C}" presName="rootComposite" presStyleCnt="0"/>
      <dgm:spPr/>
    </dgm:pt>
    <dgm:pt modelId="{E8826597-DBAE-48C8-B9CA-6B70D1414B30}" type="pres">
      <dgm:prSet presAssocID="{67915A18-4802-4C6F-9DC4-86BCDE783E6C}" presName="rootText" presStyleLbl="node1" presStyleIdx="0" presStyleCnt="1" custScaleX="211507"/>
      <dgm:spPr/>
      <dgm:t>
        <a:bodyPr/>
        <a:lstStyle/>
        <a:p>
          <a:endParaRPr lang="ru-RU"/>
        </a:p>
      </dgm:t>
    </dgm:pt>
    <dgm:pt modelId="{1933EEEA-5911-46D6-9CF0-52E8CEC8A127}" type="pres">
      <dgm:prSet presAssocID="{67915A18-4802-4C6F-9DC4-86BCDE783E6C}" presName="rootConnector" presStyleLbl="node1" presStyleIdx="0" presStyleCnt="1"/>
      <dgm:spPr/>
      <dgm:t>
        <a:bodyPr/>
        <a:lstStyle/>
        <a:p>
          <a:endParaRPr lang="ru-RU"/>
        </a:p>
      </dgm:t>
    </dgm:pt>
    <dgm:pt modelId="{7BDFA740-2CDE-429F-9A4F-BED54F759762}" type="pres">
      <dgm:prSet presAssocID="{67915A18-4802-4C6F-9DC4-86BCDE783E6C}" presName="childShape" presStyleCnt="0"/>
      <dgm:spPr/>
    </dgm:pt>
    <dgm:pt modelId="{12353AEE-986C-4088-9F50-A85D8E2CDF4E}" type="pres">
      <dgm:prSet presAssocID="{2214658F-3D7D-4207-A1F0-A5B13ABA80DB}" presName="Name13" presStyleLbl="parChTrans1D2" presStyleIdx="0" presStyleCnt="2"/>
      <dgm:spPr/>
      <dgm:t>
        <a:bodyPr/>
        <a:lstStyle/>
        <a:p>
          <a:endParaRPr lang="ru-RU"/>
        </a:p>
      </dgm:t>
    </dgm:pt>
    <dgm:pt modelId="{D45FFE0B-12E7-4A24-ABE9-3E8683CE9742}" type="pres">
      <dgm:prSet presAssocID="{1FE7BD01-0562-45C3-AE71-6851C4B85353}" presName="childText" presStyleLbl="bgAcc1" presStyleIdx="0" presStyleCnt="2" custScaleX="200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B4225-9821-4812-A1A3-8EEE02E92A58}" type="pres">
      <dgm:prSet presAssocID="{295437D0-3382-459F-804F-08C4FC76F033}" presName="Name13" presStyleLbl="parChTrans1D2" presStyleIdx="1" presStyleCnt="2"/>
      <dgm:spPr/>
      <dgm:t>
        <a:bodyPr/>
        <a:lstStyle/>
        <a:p>
          <a:endParaRPr lang="ru-RU"/>
        </a:p>
      </dgm:t>
    </dgm:pt>
    <dgm:pt modelId="{6F3F1713-5F5E-4067-9D1E-F773AA30679E}" type="pres">
      <dgm:prSet presAssocID="{566D6FA2-585F-4249-95D0-D0675B6F97EA}" presName="childText" presStyleLbl="bgAcc1" presStyleIdx="1" presStyleCnt="2" custScaleX="2069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3D4CDD-B1DB-4A96-B005-71B1B7C60150}" srcId="{67915A18-4802-4C6F-9DC4-86BCDE783E6C}" destId="{1FE7BD01-0562-45C3-AE71-6851C4B85353}" srcOrd="0" destOrd="0" parTransId="{2214658F-3D7D-4207-A1F0-A5B13ABA80DB}" sibTransId="{91E1806F-249C-4F24-A188-BD22F3945732}"/>
    <dgm:cxn modelId="{AFAE5635-1CAF-4CA0-8224-C63D4D69D6A1}" srcId="{67915A18-4802-4C6F-9DC4-86BCDE783E6C}" destId="{566D6FA2-585F-4249-95D0-D0675B6F97EA}" srcOrd="1" destOrd="0" parTransId="{295437D0-3382-459F-804F-08C4FC76F033}" sibTransId="{2705A3CB-8521-4E06-919D-5149A490DECA}"/>
    <dgm:cxn modelId="{D94ABF9E-EABE-4D73-8A88-B0ACE79B765A}" srcId="{99B3ABD4-64D2-4596-A9F9-8A5732DC8541}" destId="{67915A18-4802-4C6F-9DC4-86BCDE783E6C}" srcOrd="0" destOrd="0" parTransId="{DBDCE7CE-E29D-46D8-8EEA-6CFDFA61798F}" sibTransId="{EE858A6C-B2C0-44E6-865E-FB25B7A0217B}"/>
    <dgm:cxn modelId="{5F13E4E3-E98D-4B29-AE51-2626C0D8368C}" type="presOf" srcId="{99B3ABD4-64D2-4596-A9F9-8A5732DC8541}" destId="{42846D14-C7A7-4082-BC1F-94E1800F659B}" srcOrd="0" destOrd="0" presId="urn:microsoft.com/office/officeart/2005/8/layout/hierarchy3"/>
    <dgm:cxn modelId="{CCF1867A-7727-4B10-81CC-D1AE8BF09CBF}" type="presOf" srcId="{566D6FA2-585F-4249-95D0-D0675B6F97EA}" destId="{6F3F1713-5F5E-4067-9D1E-F773AA30679E}" srcOrd="0" destOrd="0" presId="urn:microsoft.com/office/officeart/2005/8/layout/hierarchy3"/>
    <dgm:cxn modelId="{87C64B42-D1CE-4DF6-B05C-A0EC1B88714A}" type="presOf" srcId="{1FE7BD01-0562-45C3-AE71-6851C4B85353}" destId="{D45FFE0B-12E7-4A24-ABE9-3E8683CE9742}" srcOrd="0" destOrd="0" presId="urn:microsoft.com/office/officeart/2005/8/layout/hierarchy3"/>
    <dgm:cxn modelId="{8566B7E3-50DF-493B-BD7F-E529AB04C303}" type="presOf" srcId="{2214658F-3D7D-4207-A1F0-A5B13ABA80DB}" destId="{12353AEE-986C-4088-9F50-A85D8E2CDF4E}" srcOrd="0" destOrd="0" presId="urn:microsoft.com/office/officeart/2005/8/layout/hierarchy3"/>
    <dgm:cxn modelId="{FF755666-B823-4722-8E30-648301522867}" type="presOf" srcId="{67915A18-4802-4C6F-9DC4-86BCDE783E6C}" destId="{1933EEEA-5911-46D6-9CF0-52E8CEC8A127}" srcOrd="1" destOrd="0" presId="urn:microsoft.com/office/officeart/2005/8/layout/hierarchy3"/>
    <dgm:cxn modelId="{F34B2D7A-9639-4BCD-A443-4666C0257FDD}" type="presOf" srcId="{295437D0-3382-459F-804F-08C4FC76F033}" destId="{A48B4225-9821-4812-A1A3-8EEE02E92A58}" srcOrd="0" destOrd="0" presId="urn:microsoft.com/office/officeart/2005/8/layout/hierarchy3"/>
    <dgm:cxn modelId="{9BB463DD-A0EC-4072-8FA6-3970251A6E4B}" type="presOf" srcId="{67915A18-4802-4C6F-9DC4-86BCDE783E6C}" destId="{E8826597-DBAE-48C8-B9CA-6B70D1414B30}" srcOrd="0" destOrd="0" presId="urn:microsoft.com/office/officeart/2005/8/layout/hierarchy3"/>
    <dgm:cxn modelId="{AE23E1A7-AD95-41D6-A507-378DC52FAC7E}" type="presParOf" srcId="{42846D14-C7A7-4082-BC1F-94E1800F659B}" destId="{A7F04B29-B71D-4368-ACB1-22D8E9D0FA80}" srcOrd="0" destOrd="0" presId="urn:microsoft.com/office/officeart/2005/8/layout/hierarchy3"/>
    <dgm:cxn modelId="{2A8B88D3-6787-4847-AAAC-AE10178BA9E1}" type="presParOf" srcId="{A7F04B29-B71D-4368-ACB1-22D8E9D0FA80}" destId="{D19EE814-D9CA-4BD3-9A9A-003709F4B67A}" srcOrd="0" destOrd="0" presId="urn:microsoft.com/office/officeart/2005/8/layout/hierarchy3"/>
    <dgm:cxn modelId="{6C8712F0-BD59-4C80-9736-FE624B54E6B8}" type="presParOf" srcId="{D19EE814-D9CA-4BD3-9A9A-003709F4B67A}" destId="{E8826597-DBAE-48C8-B9CA-6B70D1414B30}" srcOrd="0" destOrd="0" presId="urn:microsoft.com/office/officeart/2005/8/layout/hierarchy3"/>
    <dgm:cxn modelId="{34C59935-3114-45FE-950C-9AE0439FB03F}" type="presParOf" srcId="{D19EE814-D9CA-4BD3-9A9A-003709F4B67A}" destId="{1933EEEA-5911-46D6-9CF0-52E8CEC8A127}" srcOrd="1" destOrd="0" presId="urn:microsoft.com/office/officeart/2005/8/layout/hierarchy3"/>
    <dgm:cxn modelId="{4FB5FFF6-E3E8-4EA0-B327-EE17B069A486}" type="presParOf" srcId="{A7F04B29-B71D-4368-ACB1-22D8E9D0FA80}" destId="{7BDFA740-2CDE-429F-9A4F-BED54F759762}" srcOrd="1" destOrd="0" presId="urn:microsoft.com/office/officeart/2005/8/layout/hierarchy3"/>
    <dgm:cxn modelId="{6D639489-8A7D-48C4-8B10-886FCCFEAE6F}" type="presParOf" srcId="{7BDFA740-2CDE-429F-9A4F-BED54F759762}" destId="{12353AEE-986C-4088-9F50-A85D8E2CDF4E}" srcOrd="0" destOrd="0" presId="urn:microsoft.com/office/officeart/2005/8/layout/hierarchy3"/>
    <dgm:cxn modelId="{7843FACB-4C61-4A03-9D18-C9632DEDE68F}" type="presParOf" srcId="{7BDFA740-2CDE-429F-9A4F-BED54F759762}" destId="{D45FFE0B-12E7-4A24-ABE9-3E8683CE9742}" srcOrd="1" destOrd="0" presId="urn:microsoft.com/office/officeart/2005/8/layout/hierarchy3"/>
    <dgm:cxn modelId="{E554076B-EEB0-4927-8002-1FDB7D395A79}" type="presParOf" srcId="{7BDFA740-2CDE-429F-9A4F-BED54F759762}" destId="{A48B4225-9821-4812-A1A3-8EEE02E92A58}" srcOrd="2" destOrd="0" presId="urn:microsoft.com/office/officeart/2005/8/layout/hierarchy3"/>
    <dgm:cxn modelId="{F56839FD-5035-4207-A553-44D2EF752C39}" type="presParOf" srcId="{7BDFA740-2CDE-429F-9A4F-BED54F759762}" destId="{6F3F1713-5F5E-4067-9D1E-F773AA30679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F929231-412C-448B-93A6-157E2C7F6A33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54AAA42-1F9A-4770-BFE4-1552022B16DF}">
      <dgm:prSet phldrT="[Текст]"/>
      <dgm:spPr/>
      <dgm:t>
        <a:bodyPr/>
        <a:lstStyle/>
        <a:p>
          <a:r>
            <a:rPr lang="uk-UA" dirty="0" smtClean="0"/>
            <a:t>Діяльність (дитини, педагога, керівника)</a:t>
          </a:r>
          <a:endParaRPr lang="ru-RU" dirty="0"/>
        </a:p>
      </dgm:t>
    </dgm:pt>
    <dgm:pt modelId="{213C7C8B-6F77-42B6-913F-872F1968ABBB}" type="parTrans" cxnId="{BF84E9B0-C413-4B6C-B0F8-F3D8EC63CD7A}">
      <dgm:prSet/>
      <dgm:spPr/>
      <dgm:t>
        <a:bodyPr/>
        <a:lstStyle/>
        <a:p>
          <a:endParaRPr lang="ru-RU"/>
        </a:p>
      </dgm:t>
    </dgm:pt>
    <dgm:pt modelId="{C8312D2E-33C5-4517-9E7E-FCEDE1334AD8}" type="sibTrans" cxnId="{BF84E9B0-C413-4B6C-B0F8-F3D8EC63CD7A}">
      <dgm:prSet/>
      <dgm:spPr/>
      <dgm:t>
        <a:bodyPr/>
        <a:lstStyle/>
        <a:p>
          <a:endParaRPr lang="ru-RU"/>
        </a:p>
      </dgm:t>
    </dgm:pt>
    <dgm:pt modelId="{765D274E-758B-428D-BADC-DAF5E8738CF4}">
      <dgm:prSet phldrT="[Текст]"/>
      <dgm:spPr/>
      <dgm:t>
        <a:bodyPr/>
        <a:lstStyle/>
        <a:p>
          <a:r>
            <a:rPr lang="uk-UA" dirty="0" smtClean="0"/>
            <a:t>Результат надання освітньої послуги</a:t>
          </a:r>
          <a:endParaRPr lang="ru-RU" dirty="0"/>
        </a:p>
      </dgm:t>
    </dgm:pt>
    <dgm:pt modelId="{EF6CA61D-6915-48ED-8163-E4DEDBC3EF63}" type="parTrans" cxnId="{25737EEC-04D3-481F-8DD6-07E5694C35DB}">
      <dgm:prSet/>
      <dgm:spPr/>
      <dgm:t>
        <a:bodyPr/>
        <a:lstStyle/>
        <a:p>
          <a:endParaRPr lang="ru-RU"/>
        </a:p>
      </dgm:t>
    </dgm:pt>
    <dgm:pt modelId="{E49FCF60-9285-46C6-A053-2BFDCACD1C00}" type="sibTrans" cxnId="{25737EEC-04D3-481F-8DD6-07E5694C35DB}">
      <dgm:prSet/>
      <dgm:spPr/>
      <dgm:t>
        <a:bodyPr/>
        <a:lstStyle/>
        <a:p>
          <a:endParaRPr lang="ru-RU"/>
        </a:p>
      </dgm:t>
    </dgm:pt>
    <dgm:pt modelId="{3C361553-A9F6-4826-B65A-89D6E4BCF326}">
      <dgm:prSet phldrT="[Текст]"/>
      <dgm:spPr/>
      <dgm:t>
        <a:bodyPr/>
        <a:lstStyle/>
        <a:p>
          <a:r>
            <a:rPr lang="uk-UA" dirty="0" smtClean="0"/>
            <a:t>Система роботи (</a:t>
          </a:r>
          <a:r>
            <a:rPr lang="uk-UA" dirty="0" err="1" smtClean="0"/>
            <a:t>оздоровлювальної</a:t>
          </a:r>
          <a:r>
            <a:rPr lang="uk-UA" dirty="0" smtClean="0"/>
            <a:t>, методичної  тощо)</a:t>
          </a:r>
          <a:endParaRPr lang="ru-RU" dirty="0"/>
        </a:p>
      </dgm:t>
    </dgm:pt>
    <dgm:pt modelId="{A90E5B39-DFB4-4307-A43D-992A3B0047ED}" type="parTrans" cxnId="{F82D8977-A81E-4EAE-88EC-C9223E195F9C}">
      <dgm:prSet/>
      <dgm:spPr/>
      <dgm:t>
        <a:bodyPr/>
        <a:lstStyle/>
        <a:p>
          <a:endParaRPr lang="ru-RU"/>
        </a:p>
      </dgm:t>
    </dgm:pt>
    <dgm:pt modelId="{24E3D63A-4EF8-4D0C-859C-E685FFEA14D6}" type="sibTrans" cxnId="{F82D8977-A81E-4EAE-88EC-C9223E195F9C}">
      <dgm:prSet/>
      <dgm:spPr/>
      <dgm:t>
        <a:bodyPr/>
        <a:lstStyle/>
        <a:p>
          <a:endParaRPr lang="ru-RU"/>
        </a:p>
      </dgm:t>
    </dgm:pt>
    <dgm:pt modelId="{218B1855-A977-4604-B356-6160C6708A91}">
      <dgm:prSet/>
      <dgm:spPr/>
      <dgm:t>
        <a:bodyPr/>
        <a:lstStyle/>
        <a:p>
          <a:r>
            <a:rPr lang="uk-UA" dirty="0" smtClean="0"/>
            <a:t>Організація освітньої роботи</a:t>
          </a:r>
          <a:endParaRPr lang="ru-RU" dirty="0"/>
        </a:p>
      </dgm:t>
    </dgm:pt>
    <dgm:pt modelId="{266DC701-4F4C-4D59-969A-05271A2E40B8}" type="parTrans" cxnId="{98B07DAA-7192-4CCD-9615-D4AD362A5B7B}">
      <dgm:prSet/>
      <dgm:spPr/>
    </dgm:pt>
    <dgm:pt modelId="{A5BA5DE6-0849-4E54-BE58-8987630A682B}" type="sibTrans" cxnId="{98B07DAA-7192-4CCD-9615-D4AD362A5B7B}">
      <dgm:prSet/>
      <dgm:spPr/>
    </dgm:pt>
    <dgm:pt modelId="{8C608CD1-49BA-4053-8D1A-201304FF38F7}" type="pres">
      <dgm:prSet presAssocID="{0F929231-412C-448B-93A6-157E2C7F6A3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F37B48-1E40-467C-8F49-8401DB28F0CC}" type="pres">
      <dgm:prSet presAssocID="{C54AAA42-1F9A-4770-BFE4-1552022B16DF}" presName="parentLin" presStyleCnt="0"/>
      <dgm:spPr/>
    </dgm:pt>
    <dgm:pt modelId="{0FB8B950-951F-4CD4-8102-A4045E56CC92}" type="pres">
      <dgm:prSet presAssocID="{C54AAA42-1F9A-4770-BFE4-1552022B16DF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D30914E-4D0D-4677-B264-A87F6468FC0D}" type="pres">
      <dgm:prSet presAssocID="{C54AAA42-1F9A-4770-BFE4-1552022B16DF}" presName="parentText" presStyleLbl="node1" presStyleIdx="0" presStyleCnt="4" custScaleX="1422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73D6A-A20A-496F-BDF4-AD6961A9DBED}" type="pres">
      <dgm:prSet presAssocID="{C54AAA42-1F9A-4770-BFE4-1552022B16DF}" presName="negativeSpace" presStyleCnt="0"/>
      <dgm:spPr/>
    </dgm:pt>
    <dgm:pt modelId="{376975BF-A881-4E55-BB94-48096EFF723D}" type="pres">
      <dgm:prSet presAssocID="{C54AAA42-1F9A-4770-BFE4-1552022B16DF}" presName="childText" presStyleLbl="conFgAcc1" presStyleIdx="0" presStyleCnt="4">
        <dgm:presLayoutVars>
          <dgm:bulletEnabled val="1"/>
        </dgm:presLayoutVars>
      </dgm:prSet>
      <dgm:spPr/>
    </dgm:pt>
    <dgm:pt modelId="{90CDAA6C-A471-4E8D-8B54-33EF66754132}" type="pres">
      <dgm:prSet presAssocID="{C8312D2E-33C5-4517-9E7E-FCEDE1334AD8}" presName="spaceBetweenRectangles" presStyleCnt="0"/>
      <dgm:spPr/>
    </dgm:pt>
    <dgm:pt modelId="{E0611415-316A-48CD-8111-CE245B7A696A}" type="pres">
      <dgm:prSet presAssocID="{765D274E-758B-428D-BADC-DAF5E8738CF4}" presName="parentLin" presStyleCnt="0"/>
      <dgm:spPr/>
    </dgm:pt>
    <dgm:pt modelId="{4D9FD408-06E3-44A6-A033-3D417AA2AAA8}" type="pres">
      <dgm:prSet presAssocID="{765D274E-758B-428D-BADC-DAF5E8738CF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133846C-E0DC-4488-A987-89C8971F9C1A}" type="pres">
      <dgm:prSet presAssocID="{765D274E-758B-428D-BADC-DAF5E8738CF4}" presName="parentText" presStyleLbl="node1" presStyleIdx="1" presStyleCnt="4" custScaleX="1422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43E38-F788-441A-A123-0CEA540619DA}" type="pres">
      <dgm:prSet presAssocID="{765D274E-758B-428D-BADC-DAF5E8738CF4}" presName="negativeSpace" presStyleCnt="0"/>
      <dgm:spPr/>
    </dgm:pt>
    <dgm:pt modelId="{2361A6F7-403F-4430-8C5E-46571114455C}" type="pres">
      <dgm:prSet presAssocID="{765D274E-758B-428D-BADC-DAF5E8738CF4}" presName="childText" presStyleLbl="conFgAcc1" presStyleIdx="1" presStyleCnt="4">
        <dgm:presLayoutVars>
          <dgm:bulletEnabled val="1"/>
        </dgm:presLayoutVars>
      </dgm:prSet>
      <dgm:spPr/>
    </dgm:pt>
    <dgm:pt modelId="{A4641B79-7773-4C02-8F80-6D03CC90AE1C}" type="pres">
      <dgm:prSet presAssocID="{E49FCF60-9285-46C6-A053-2BFDCACD1C00}" presName="spaceBetweenRectangles" presStyleCnt="0"/>
      <dgm:spPr/>
    </dgm:pt>
    <dgm:pt modelId="{2D62B785-5EF5-4C2B-AB93-7CC75831CB77}" type="pres">
      <dgm:prSet presAssocID="{218B1855-A977-4604-B356-6160C6708A91}" presName="parentLin" presStyleCnt="0"/>
      <dgm:spPr/>
    </dgm:pt>
    <dgm:pt modelId="{DBB0AD60-C85E-4BA7-ABBD-1E32164FAEE6}" type="pres">
      <dgm:prSet presAssocID="{218B1855-A977-4604-B356-6160C6708A91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B803F00C-E319-4E65-8FA6-C921C3B6466E}" type="pres">
      <dgm:prSet presAssocID="{218B1855-A977-4604-B356-6160C6708A91}" presName="parentText" presStyleLbl="node1" presStyleIdx="2" presStyleCnt="4" custScaleX="1422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CE7ED-4B56-4720-9C0C-AA8A8AAAAAFB}" type="pres">
      <dgm:prSet presAssocID="{218B1855-A977-4604-B356-6160C6708A91}" presName="negativeSpace" presStyleCnt="0"/>
      <dgm:spPr/>
    </dgm:pt>
    <dgm:pt modelId="{4BBDF254-1692-4C1B-80DC-F2968ED33D41}" type="pres">
      <dgm:prSet presAssocID="{218B1855-A977-4604-B356-6160C6708A91}" presName="childText" presStyleLbl="conFgAcc1" presStyleIdx="2" presStyleCnt="4">
        <dgm:presLayoutVars>
          <dgm:bulletEnabled val="1"/>
        </dgm:presLayoutVars>
      </dgm:prSet>
      <dgm:spPr/>
    </dgm:pt>
    <dgm:pt modelId="{08E77767-79B3-45AE-95E5-74DD5976DF52}" type="pres">
      <dgm:prSet presAssocID="{A5BA5DE6-0849-4E54-BE58-8987630A682B}" presName="spaceBetweenRectangles" presStyleCnt="0"/>
      <dgm:spPr/>
    </dgm:pt>
    <dgm:pt modelId="{F17AB9C1-09F8-4D7D-B9DF-9F2420371FC5}" type="pres">
      <dgm:prSet presAssocID="{3C361553-A9F6-4826-B65A-89D6E4BCF326}" presName="parentLin" presStyleCnt="0"/>
      <dgm:spPr/>
    </dgm:pt>
    <dgm:pt modelId="{7DE7FFDD-50FB-4770-B2D3-7E3FBBD7C017}" type="pres">
      <dgm:prSet presAssocID="{3C361553-A9F6-4826-B65A-89D6E4BCF32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58D00DA-B053-41D3-A3F8-A9486050E7CB}" type="pres">
      <dgm:prSet presAssocID="{3C361553-A9F6-4826-B65A-89D6E4BCF326}" presName="parentText" presStyleLbl="node1" presStyleIdx="3" presStyleCnt="4" custScaleX="1422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6B3DDC-259E-427F-859E-90469C534C9C}" type="pres">
      <dgm:prSet presAssocID="{3C361553-A9F6-4826-B65A-89D6E4BCF326}" presName="negativeSpace" presStyleCnt="0"/>
      <dgm:spPr/>
    </dgm:pt>
    <dgm:pt modelId="{8BDBD809-A74C-468C-A708-0D7C27AE0D2D}" type="pres">
      <dgm:prSet presAssocID="{3C361553-A9F6-4826-B65A-89D6E4BCF32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451E658-0EF4-4E3D-BEC0-33A7DD770397}" type="presOf" srcId="{C54AAA42-1F9A-4770-BFE4-1552022B16DF}" destId="{0FB8B950-951F-4CD4-8102-A4045E56CC92}" srcOrd="0" destOrd="0" presId="urn:microsoft.com/office/officeart/2005/8/layout/list1"/>
    <dgm:cxn modelId="{DF4E5DA8-DE33-43DF-A465-82CA467DF923}" type="presOf" srcId="{218B1855-A977-4604-B356-6160C6708A91}" destId="{B803F00C-E319-4E65-8FA6-C921C3B6466E}" srcOrd="1" destOrd="0" presId="urn:microsoft.com/office/officeart/2005/8/layout/list1"/>
    <dgm:cxn modelId="{EE893C8B-6A15-49FD-AFB1-E3A3EE698D4E}" type="presOf" srcId="{218B1855-A977-4604-B356-6160C6708A91}" destId="{DBB0AD60-C85E-4BA7-ABBD-1E32164FAEE6}" srcOrd="0" destOrd="0" presId="urn:microsoft.com/office/officeart/2005/8/layout/list1"/>
    <dgm:cxn modelId="{87988DDC-8AAF-4D49-BDDA-FA9D73476E46}" type="presOf" srcId="{3C361553-A9F6-4826-B65A-89D6E4BCF326}" destId="{7DE7FFDD-50FB-4770-B2D3-7E3FBBD7C017}" srcOrd="0" destOrd="0" presId="urn:microsoft.com/office/officeart/2005/8/layout/list1"/>
    <dgm:cxn modelId="{98B07DAA-7192-4CCD-9615-D4AD362A5B7B}" srcId="{0F929231-412C-448B-93A6-157E2C7F6A33}" destId="{218B1855-A977-4604-B356-6160C6708A91}" srcOrd="2" destOrd="0" parTransId="{266DC701-4F4C-4D59-969A-05271A2E40B8}" sibTransId="{A5BA5DE6-0849-4E54-BE58-8987630A682B}"/>
    <dgm:cxn modelId="{8202CF83-8A8C-4BC1-A610-D1C76E8F4CB5}" type="presOf" srcId="{0F929231-412C-448B-93A6-157E2C7F6A33}" destId="{8C608CD1-49BA-4053-8D1A-201304FF38F7}" srcOrd="0" destOrd="0" presId="urn:microsoft.com/office/officeart/2005/8/layout/list1"/>
    <dgm:cxn modelId="{25737EEC-04D3-481F-8DD6-07E5694C35DB}" srcId="{0F929231-412C-448B-93A6-157E2C7F6A33}" destId="{765D274E-758B-428D-BADC-DAF5E8738CF4}" srcOrd="1" destOrd="0" parTransId="{EF6CA61D-6915-48ED-8163-E4DEDBC3EF63}" sibTransId="{E49FCF60-9285-46C6-A053-2BFDCACD1C00}"/>
    <dgm:cxn modelId="{FAE60E91-264A-4EAC-B3D3-8997CFCDFB96}" type="presOf" srcId="{765D274E-758B-428D-BADC-DAF5E8738CF4}" destId="{4D9FD408-06E3-44A6-A033-3D417AA2AAA8}" srcOrd="0" destOrd="0" presId="urn:microsoft.com/office/officeart/2005/8/layout/list1"/>
    <dgm:cxn modelId="{718E558A-7C70-470D-BBAB-E75CAD73B5A2}" type="presOf" srcId="{C54AAA42-1F9A-4770-BFE4-1552022B16DF}" destId="{CD30914E-4D0D-4677-B264-A87F6468FC0D}" srcOrd="1" destOrd="0" presId="urn:microsoft.com/office/officeart/2005/8/layout/list1"/>
    <dgm:cxn modelId="{BF84E9B0-C413-4B6C-B0F8-F3D8EC63CD7A}" srcId="{0F929231-412C-448B-93A6-157E2C7F6A33}" destId="{C54AAA42-1F9A-4770-BFE4-1552022B16DF}" srcOrd="0" destOrd="0" parTransId="{213C7C8B-6F77-42B6-913F-872F1968ABBB}" sibTransId="{C8312D2E-33C5-4517-9E7E-FCEDE1334AD8}"/>
    <dgm:cxn modelId="{D6FEE8A6-A2FF-4349-BC06-6A1BFA741F03}" type="presOf" srcId="{765D274E-758B-428D-BADC-DAF5E8738CF4}" destId="{1133846C-E0DC-4488-A987-89C8971F9C1A}" srcOrd="1" destOrd="0" presId="urn:microsoft.com/office/officeart/2005/8/layout/list1"/>
    <dgm:cxn modelId="{3355FC7A-2EBE-4432-B135-F48C594173C2}" type="presOf" srcId="{3C361553-A9F6-4826-B65A-89D6E4BCF326}" destId="{258D00DA-B053-41D3-A3F8-A9486050E7CB}" srcOrd="1" destOrd="0" presId="urn:microsoft.com/office/officeart/2005/8/layout/list1"/>
    <dgm:cxn modelId="{F82D8977-A81E-4EAE-88EC-C9223E195F9C}" srcId="{0F929231-412C-448B-93A6-157E2C7F6A33}" destId="{3C361553-A9F6-4826-B65A-89D6E4BCF326}" srcOrd="3" destOrd="0" parTransId="{A90E5B39-DFB4-4307-A43D-992A3B0047ED}" sibTransId="{24E3D63A-4EF8-4D0C-859C-E685FFEA14D6}"/>
    <dgm:cxn modelId="{7316CBC0-AB75-4C57-B749-BEEA2662F7BD}" type="presParOf" srcId="{8C608CD1-49BA-4053-8D1A-201304FF38F7}" destId="{BBF37B48-1E40-467C-8F49-8401DB28F0CC}" srcOrd="0" destOrd="0" presId="urn:microsoft.com/office/officeart/2005/8/layout/list1"/>
    <dgm:cxn modelId="{94F09BCA-30EF-4713-B8C8-E326D378A42D}" type="presParOf" srcId="{BBF37B48-1E40-467C-8F49-8401DB28F0CC}" destId="{0FB8B950-951F-4CD4-8102-A4045E56CC92}" srcOrd="0" destOrd="0" presId="urn:microsoft.com/office/officeart/2005/8/layout/list1"/>
    <dgm:cxn modelId="{462B4014-0FA1-4297-8896-AD24F2E8B599}" type="presParOf" srcId="{BBF37B48-1E40-467C-8F49-8401DB28F0CC}" destId="{CD30914E-4D0D-4677-B264-A87F6468FC0D}" srcOrd="1" destOrd="0" presId="urn:microsoft.com/office/officeart/2005/8/layout/list1"/>
    <dgm:cxn modelId="{CB8948F7-1EC2-4C08-AAD1-BD0D5BC5997E}" type="presParOf" srcId="{8C608CD1-49BA-4053-8D1A-201304FF38F7}" destId="{9B473D6A-A20A-496F-BDF4-AD6961A9DBED}" srcOrd="1" destOrd="0" presId="urn:microsoft.com/office/officeart/2005/8/layout/list1"/>
    <dgm:cxn modelId="{3F934BD0-E0D2-4166-A857-34382000571E}" type="presParOf" srcId="{8C608CD1-49BA-4053-8D1A-201304FF38F7}" destId="{376975BF-A881-4E55-BB94-48096EFF723D}" srcOrd="2" destOrd="0" presId="urn:microsoft.com/office/officeart/2005/8/layout/list1"/>
    <dgm:cxn modelId="{8C98EE68-603A-4211-9CF3-0921DE92CA01}" type="presParOf" srcId="{8C608CD1-49BA-4053-8D1A-201304FF38F7}" destId="{90CDAA6C-A471-4E8D-8B54-33EF66754132}" srcOrd="3" destOrd="0" presId="urn:microsoft.com/office/officeart/2005/8/layout/list1"/>
    <dgm:cxn modelId="{0225631D-2CB1-44AB-A938-37CAA39671F9}" type="presParOf" srcId="{8C608CD1-49BA-4053-8D1A-201304FF38F7}" destId="{E0611415-316A-48CD-8111-CE245B7A696A}" srcOrd="4" destOrd="0" presId="urn:microsoft.com/office/officeart/2005/8/layout/list1"/>
    <dgm:cxn modelId="{EE3C4884-9D4A-441C-944C-C85F7878C446}" type="presParOf" srcId="{E0611415-316A-48CD-8111-CE245B7A696A}" destId="{4D9FD408-06E3-44A6-A033-3D417AA2AAA8}" srcOrd="0" destOrd="0" presId="urn:microsoft.com/office/officeart/2005/8/layout/list1"/>
    <dgm:cxn modelId="{FECF3F96-836A-45CA-9C96-422D1AC6DDC1}" type="presParOf" srcId="{E0611415-316A-48CD-8111-CE245B7A696A}" destId="{1133846C-E0DC-4488-A987-89C8971F9C1A}" srcOrd="1" destOrd="0" presId="urn:microsoft.com/office/officeart/2005/8/layout/list1"/>
    <dgm:cxn modelId="{CE64E561-F9C0-4F80-BE85-132E7704192D}" type="presParOf" srcId="{8C608CD1-49BA-4053-8D1A-201304FF38F7}" destId="{6EA43E38-F788-441A-A123-0CEA540619DA}" srcOrd="5" destOrd="0" presId="urn:microsoft.com/office/officeart/2005/8/layout/list1"/>
    <dgm:cxn modelId="{813A3958-0EA0-4A1B-AC10-1120DF674FB1}" type="presParOf" srcId="{8C608CD1-49BA-4053-8D1A-201304FF38F7}" destId="{2361A6F7-403F-4430-8C5E-46571114455C}" srcOrd="6" destOrd="0" presId="urn:microsoft.com/office/officeart/2005/8/layout/list1"/>
    <dgm:cxn modelId="{5C095B4D-FAE9-4F8E-9436-485E215F7593}" type="presParOf" srcId="{8C608CD1-49BA-4053-8D1A-201304FF38F7}" destId="{A4641B79-7773-4C02-8F80-6D03CC90AE1C}" srcOrd="7" destOrd="0" presId="urn:microsoft.com/office/officeart/2005/8/layout/list1"/>
    <dgm:cxn modelId="{911BA646-8185-483F-BF10-335C8C72E7BF}" type="presParOf" srcId="{8C608CD1-49BA-4053-8D1A-201304FF38F7}" destId="{2D62B785-5EF5-4C2B-AB93-7CC75831CB77}" srcOrd="8" destOrd="0" presId="urn:microsoft.com/office/officeart/2005/8/layout/list1"/>
    <dgm:cxn modelId="{A7CCF7A9-DB36-4C3F-8F63-0DAD926CD546}" type="presParOf" srcId="{2D62B785-5EF5-4C2B-AB93-7CC75831CB77}" destId="{DBB0AD60-C85E-4BA7-ABBD-1E32164FAEE6}" srcOrd="0" destOrd="0" presId="urn:microsoft.com/office/officeart/2005/8/layout/list1"/>
    <dgm:cxn modelId="{FACAA767-9570-4AE3-9BE2-7043F2E11AF9}" type="presParOf" srcId="{2D62B785-5EF5-4C2B-AB93-7CC75831CB77}" destId="{B803F00C-E319-4E65-8FA6-C921C3B6466E}" srcOrd="1" destOrd="0" presId="urn:microsoft.com/office/officeart/2005/8/layout/list1"/>
    <dgm:cxn modelId="{42A32CDE-B8FE-4FEC-8CD5-9A630187997C}" type="presParOf" srcId="{8C608CD1-49BA-4053-8D1A-201304FF38F7}" destId="{3F7CE7ED-4B56-4720-9C0C-AA8A8AAAAAFB}" srcOrd="9" destOrd="0" presId="urn:microsoft.com/office/officeart/2005/8/layout/list1"/>
    <dgm:cxn modelId="{904DB4DA-D7AB-4110-BF47-DAD67371DF10}" type="presParOf" srcId="{8C608CD1-49BA-4053-8D1A-201304FF38F7}" destId="{4BBDF254-1692-4C1B-80DC-F2968ED33D41}" srcOrd="10" destOrd="0" presId="urn:microsoft.com/office/officeart/2005/8/layout/list1"/>
    <dgm:cxn modelId="{76D1FAE3-A838-4AA2-A38E-2B94FCEF0F57}" type="presParOf" srcId="{8C608CD1-49BA-4053-8D1A-201304FF38F7}" destId="{08E77767-79B3-45AE-95E5-74DD5976DF52}" srcOrd="11" destOrd="0" presId="urn:microsoft.com/office/officeart/2005/8/layout/list1"/>
    <dgm:cxn modelId="{D38005C7-C288-489E-82DB-1FF09F021775}" type="presParOf" srcId="{8C608CD1-49BA-4053-8D1A-201304FF38F7}" destId="{F17AB9C1-09F8-4D7D-B9DF-9F2420371FC5}" srcOrd="12" destOrd="0" presId="urn:microsoft.com/office/officeart/2005/8/layout/list1"/>
    <dgm:cxn modelId="{B5E01178-6680-484A-87DC-A399126F3CDB}" type="presParOf" srcId="{F17AB9C1-09F8-4D7D-B9DF-9F2420371FC5}" destId="{7DE7FFDD-50FB-4770-B2D3-7E3FBBD7C017}" srcOrd="0" destOrd="0" presId="urn:microsoft.com/office/officeart/2005/8/layout/list1"/>
    <dgm:cxn modelId="{C5600CA0-45A0-441D-AF4F-9713B8EF0A49}" type="presParOf" srcId="{F17AB9C1-09F8-4D7D-B9DF-9F2420371FC5}" destId="{258D00DA-B053-41D3-A3F8-A9486050E7CB}" srcOrd="1" destOrd="0" presId="urn:microsoft.com/office/officeart/2005/8/layout/list1"/>
    <dgm:cxn modelId="{F652D461-F935-4046-B86E-7C8BCC18832F}" type="presParOf" srcId="{8C608CD1-49BA-4053-8D1A-201304FF38F7}" destId="{966B3DDC-259E-427F-859E-90469C534C9C}" srcOrd="13" destOrd="0" presId="urn:microsoft.com/office/officeart/2005/8/layout/list1"/>
    <dgm:cxn modelId="{F62419FF-7FA3-4AF3-ABF9-D2DEC8CCB1AA}" type="presParOf" srcId="{8C608CD1-49BA-4053-8D1A-201304FF38F7}" destId="{8BDBD809-A74C-468C-A708-0D7C27AE0D2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10C0BBE-90EC-4067-839A-EFEC32070C6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306B568-87B9-48FD-B763-DAA8B773A744}">
      <dgm:prSet phldrT="[Текст]" custT="1"/>
      <dgm:spPr/>
      <dgm:t>
        <a:bodyPr/>
        <a:lstStyle/>
        <a:p>
          <a:r>
            <a:rPr lang="uk-UA" sz="2400" dirty="0" smtClean="0"/>
            <a:t>Показники особистісного розвитку дитини (креативність, мотивація, довільність, допитливість, ступінь морального розвитку тощо)</a:t>
          </a:r>
          <a:endParaRPr lang="ru-RU" sz="2400" dirty="0"/>
        </a:p>
      </dgm:t>
    </dgm:pt>
    <dgm:pt modelId="{D42B7A9F-068C-45EE-9EF7-9F20CAAEF18B}" type="parTrans" cxnId="{CC368381-E7E4-4B79-B5C1-67A5AF1B2EB2}">
      <dgm:prSet/>
      <dgm:spPr/>
      <dgm:t>
        <a:bodyPr/>
        <a:lstStyle/>
        <a:p>
          <a:endParaRPr lang="ru-RU"/>
        </a:p>
      </dgm:t>
    </dgm:pt>
    <dgm:pt modelId="{A77FC516-7C3C-42F9-964C-1AE272884AAF}" type="sibTrans" cxnId="{CC368381-E7E4-4B79-B5C1-67A5AF1B2EB2}">
      <dgm:prSet/>
      <dgm:spPr/>
      <dgm:t>
        <a:bodyPr/>
        <a:lstStyle/>
        <a:p>
          <a:endParaRPr lang="ru-RU"/>
        </a:p>
      </dgm:t>
    </dgm:pt>
    <dgm:pt modelId="{72A7DAF8-3F72-456C-B6FB-216AA6ADC0DB}">
      <dgm:prSet phldrT="[Текст]" custT="1"/>
      <dgm:spPr/>
      <dgm:t>
        <a:bodyPr/>
        <a:lstStyle/>
        <a:p>
          <a:r>
            <a:rPr lang="uk-UA" sz="3200" dirty="0" smtClean="0"/>
            <a:t>Рівень готовності до шкільного навчання</a:t>
          </a:r>
          <a:endParaRPr lang="ru-RU" sz="3200" dirty="0"/>
        </a:p>
      </dgm:t>
    </dgm:pt>
    <dgm:pt modelId="{DB1DBC0B-B40E-42CA-8997-4C353CA6F6B7}" type="parTrans" cxnId="{4EDE7349-E061-4016-B268-E70088592464}">
      <dgm:prSet/>
      <dgm:spPr/>
      <dgm:t>
        <a:bodyPr/>
        <a:lstStyle/>
        <a:p>
          <a:endParaRPr lang="ru-RU"/>
        </a:p>
      </dgm:t>
    </dgm:pt>
    <dgm:pt modelId="{4F835595-B925-4CED-A22E-60EE2CA3B3D9}" type="sibTrans" cxnId="{4EDE7349-E061-4016-B268-E70088592464}">
      <dgm:prSet/>
      <dgm:spPr/>
      <dgm:t>
        <a:bodyPr/>
        <a:lstStyle/>
        <a:p>
          <a:endParaRPr lang="ru-RU"/>
        </a:p>
      </dgm:t>
    </dgm:pt>
    <dgm:pt modelId="{B066EA77-74D8-49CE-BD18-CDCF029C2A66}">
      <dgm:prSet custT="1"/>
      <dgm:spPr/>
      <dgm:t>
        <a:bodyPr/>
        <a:lstStyle/>
        <a:p>
          <a:r>
            <a:rPr lang="uk-UA" sz="3200" dirty="0" smtClean="0"/>
            <a:t>Створення умов для здійснення освітнього процесу</a:t>
          </a:r>
          <a:endParaRPr lang="ru-RU" sz="3200" dirty="0"/>
        </a:p>
      </dgm:t>
    </dgm:pt>
    <dgm:pt modelId="{1B67EF2D-B802-47F3-B1F6-D2BAAF97AD9C}" type="parTrans" cxnId="{AFE8BCC8-F8ED-4F86-961A-EDB172C75D6F}">
      <dgm:prSet/>
      <dgm:spPr/>
      <dgm:t>
        <a:bodyPr/>
        <a:lstStyle/>
        <a:p>
          <a:endParaRPr lang="ru-RU"/>
        </a:p>
      </dgm:t>
    </dgm:pt>
    <dgm:pt modelId="{EF797996-C8A6-4C32-8759-40D14D5B0B9D}" type="sibTrans" cxnId="{AFE8BCC8-F8ED-4F86-961A-EDB172C75D6F}">
      <dgm:prSet/>
      <dgm:spPr/>
      <dgm:t>
        <a:bodyPr/>
        <a:lstStyle/>
        <a:p>
          <a:endParaRPr lang="ru-RU"/>
        </a:p>
      </dgm:t>
    </dgm:pt>
    <dgm:pt modelId="{C0AE75A1-3CB0-4FA7-8C39-8E2E54885992}" type="pres">
      <dgm:prSet presAssocID="{110C0BBE-90EC-4067-839A-EFEC32070C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B352A8-09C0-4017-AD76-7523E3D56F3F}" type="pres">
      <dgm:prSet presAssocID="{D306B568-87B9-48FD-B763-DAA8B773A744}" presName="parentLin" presStyleCnt="0"/>
      <dgm:spPr/>
    </dgm:pt>
    <dgm:pt modelId="{0A8FA20A-B0E9-401C-9BE1-F947FDFF46F5}" type="pres">
      <dgm:prSet presAssocID="{D306B568-87B9-48FD-B763-DAA8B773A74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A04A54F-D15A-4E3D-BE8D-47DF1CF2BFF2}" type="pres">
      <dgm:prSet presAssocID="{D306B568-87B9-48FD-B763-DAA8B773A744}" presName="parentText" presStyleLbl="node1" presStyleIdx="0" presStyleCnt="3" custScaleX="142857" custScaleY="293735" custLinFactY="-93599" custLinFactNeighborX="-465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925EED-131C-4D06-A576-232E5318604D}" type="pres">
      <dgm:prSet presAssocID="{D306B568-87B9-48FD-B763-DAA8B773A744}" presName="negativeSpace" presStyleCnt="0"/>
      <dgm:spPr/>
    </dgm:pt>
    <dgm:pt modelId="{1DC19FE8-B5FB-4E69-9691-6D1C51E9E463}" type="pres">
      <dgm:prSet presAssocID="{D306B568-87B9-48FD-B763-DAA8B773A744}" presName="childText" presStyleLbl="conFgAcc1" presStyleIdx="0" presStyleCnt="3" custLinFactY="-300000" custLinFactNeighborX="1579" custLinFactNeighborY="-326404">
        <dgm:presLayoutVars>
          <dgm:bulletEnabled val="1"/>
        </dgm:presLayoutVars>
      </dgm:prSet>
      <dgm:spPr/>
    </dgm:pt>
    <dgm:pt modelId="{03F11707-98FA-4EF9-BA40-1E825EB7950B}" type="pres">
      <dgm:prSet presAssocID="{A77FC516-7C3C-42F9-964C-1AE272884AAF}" presName="spaceBetweenRectangles" presStyleCnt="0"/>
      <dgm:spPr/>
    </dgm:pt>
    <dgm:pt modelId="{AD617CEC-44A7-4A40-B92D-DA505983787D}" type="pres">
      <dgm:prSet presAssocID="{72A7DAF8-3F72-456C-B6FB-216AA6ADC0DB}" presName="parentLin" presStyleCnt="0"/>
      <dgm:spPr/>
    </dgm:pt>
    <dgm:pt modelId="{4D0550E4-0467-461F-9FD7-8BBB890691CC}" type="pres">
      <dgm:prSet presAssocID="{72A7DAF8-3F72-456C-B6FB-216AA6ADC0D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5FE9E26-064E-4CE2-8576-94328A4C8CAF}" type="pres">
      <dgm:prSet presAssocID="{72A7DAF8-3F72-456C-B6FB-216AA6ADC0DB}" presName="parentText" presStyleLbl="node1" presStyleIdx="1" presStyleCnt="3" custScaleX="142857" custScaleY="244290" custLinFactNeighborX="-4655" custLinFactNeighborY="-153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C32EA-0878-4BCA-A8C3-3CD545FEF625}" type="pres">
      <dgm:prSet presAssocID="{72A7DAF8-3F72-456C-B6FB-216AA6ADC0DB}" presName="negativeSpace" presStyleCnt="0"/>
      <dgm:spPr/>
    </dgm:pt>
    <dgm:pt modelId="{948D77ED-383F-4158-B273-A308796EDC7F}" type="pres">
      <dgm:prSet presAssocID="{72A7DAF8-3F72-456C-B6FB-216AA6ADC0DB}" presName="childText" presStyleLbl="conFgAcc1" presStyleIdx="1" presStyleCnt="3" custLinFactY="-119395" custLinFactNeighborX="-395" custLinFactNeighborY="-200000">
        <dgm:presLayoutVars>
          <dgm:bulletEnabled val="1"/>
        </dgm:presLayoutVars>
      </dgm:prSet>
      <dgm:spPr/>
    </dgm:pt>
    <dgm:pt modelId="{3542D3AF-C7B2-4583-A5EE-7B53A1C2D090}" type="pres">
      <dgm:prSet presAssocID="{4F835595-B925-4CED-A22E-60EE2CA3B3D9}" presName="spaceBetweenRectangles" presStyleCnt="0"/>
      <dgm:spPr/>
    </dgm:pt>
    <dgm:pt modelId="{CB07CD0B-A05B-4AAF-8610-CE916CC70EA1}" type="pres">
      <dgm:prSet presAssocID="{B066EA77-74D8-49CE-BD18-CDCF029C2A66}" presName="parentLin" presStyleCnt="0"/>
      <dgm:spPr/>
    </dgm:pt>
    <dgm:pt modelId="{D24EA5F3-09A4-4E92-9358-0E9AC722250F}" type="pres">
      <dgm:prSet presAssocID="{B066EA77-74D8-49CE-BD18-CDCF029C2A6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EA289D2-9D62-4802-A5D6-A3D9BFEC75F5}" type="pres">
      <dgm:prSet presAssocID="{B066EA77-74D8-49CE-BD18-CDCF029C2A66}" presName="parentText" presStyleLbl="node1" presStyleIdx="2" presStyleCnt="3" custScaleX="142857" custScaleY="2761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5370C6-5F7A-41F1-87BA-797EC67278D6}" type="pres">
      <dgm:prSet presAssocID="{B066EA77-74D8-49CE-BD18-CDCF029C2A66}" presName="negativeSpace" presStyleCnt="0"/>
      <dgm:spPr/>
    </dgm:pt>
    <dgm:pt modelId="{4082B7FD-BCEE-449B-BFCB-C3B94ABBCDAE}" type="pres">
      <dgm:prSet presAssocID="{B066EA77-74D8-49CE-BD18-CDCF029C2A66}" presName="childText" presStyleLbl="conFgAcc1" presStyleIdx="2" presStyleCnt="3" custLinFactY="-67082" custLinFactNeighborY="-100000">
        <dgm:presLayoutVars>
          <dgm:bulletEnabled val="1"/>
        </dgm:presLayoutVars>
      </dgm:prSet>
      <dgm:spPr/>
    </dgm:pt>
  </dgm:ptLst>
  <dgm:cxnLst>
    <dgm:cxn modelId="{C9FCC85F-7FB8-4F34-9CEF-49D46BEE5BE8}" type="presOf" srcId="{72A7DAF8-3F72-456C-B6FB-216AA6ADC0DB}" destId="{4D0550E4-0467-461F-9FD7-8BBB890691CC}" srcOrd="0" destOrd="0" presId="urn:microsoft.com/office/officeart/2005/8/layout/list1"/>
    <dgm:cxn modelId="{4B0492C1-A5D2-4348-A6EC-3724FCD8F8C3}" type="presOf" srcId="{72A7DAF8-3F72-456C-B6FB-216AA6ADC0DB}" destId="{65FE9E26-064E-4CE2-8576-94328A4C8CAF}" srcOrd="1" destOrd="0" presId="urn:microsoft.com/office/officeart/2005/8/layout/list1"/>
    <dgm:cxn modelId="{89A104B0-F9EB-48B8-AA96-411690C0A569}" type="presOf" srcId="{D306B568-87B9-48FD-B763-DAA8B773A744}" destId="{FA04A54F-D15A-4E3D-BE8D-47DF1CF2BFF2}" srcOrd="1" destOrd="0" presId="urn:microsoft.com/office/officeart/2005/8/layout/list1"/>
    <dgm:cxn modelId="{CC368381-E7E4-4B79-B5C1-67A5AF1B2EB2}" srcId="{110C0BBE-90EC-4067-839A-EFEC32070C61}" destId="{D306B568-87B9-48FD-B763-DAA8B773A744}" srcOrd="0" destOrd="0" parTransId="{D42B7A9F-068C-45EE-9EF7-9F20CAAEF18B}" sibTransId="{A77FC516-7C3C-42F9-964C-1AE272884AAF}"/>
    <dgm:cxn modelId="{C388CB0F-7E62-4B0A-AABD-F58451DEE8C7}" type="presOf" srcId="{B066EA77-74D8-49CE-BD18-CDCF029C2A66}" destId="{D24EA5F3-09A4-4E92-9358-0E9AC722250F}" srcOrd="0" destOrd="0" presId="urn:microsoft.com/office/officeart/2005/8/layout/list1"/>
    <dgm:cxn modelId="{4EDE7349-E061-4016-B268-E70088592464}" srcId="{110C0BBE-90EC-4067-839A-EFEC32070C61}" destId="{72A7DAF8-3F72-456C-B6FB-216AA6ADC0DB}" srcOrd="1" destOrd="0" parTransId="{DB1DBC0B-B40E-42CA-8997-4C353CA6F6B7}" sibTransId="{4F835595-B925-4CED-A22E-60EE2CA3B3D9}"/>
    <dgm:cxn modelId="{9690364A-14F2-431D-A5D6-9BE8CE156843}" type="presOf" srcId="{110C0BBE-90EC-4067-839A-EFEC32070C61}" destId="{C0AE75A1-3CB0-4FA7-8C39-8E2E54885992}" srcOrd="0" destOrd="0" presId="urn:microsoft.com/office/officeart/2005/8/layout/list1"/>
    <dgm:cxn modelId="{EE81FB01-1594-4927-9E9D-1B262FD73B4E}" type="presOf" srcId="{D306B568-87B9-48FD-B763-DAA8B773A744}" destId="{0A8FA20A-B0E9-401C-9BE1-F947FDFF46F5}" srcOrd="0" destOrd="0" presId="urn:microsoft.com/office/officeart/2005/8/layout/list1"/>
    <dgm:cxn modelId="{AFE8BCC8-F8ED-4F86-961A-EDB172C75D6F}" srcId="{110C0BBE-90EC-4067-839A-EFEC32070C61}" destId="{B066EA77-74D8-49CE-BD18-CDCF029C2A66}" srcOrd="2" destOrd="0" parTransId="{1B67EF2D-B802-47F3-B1F6-D2BAAF97AD9C}" sibTransId="{EF797996-C8A6-4C32-8759-40D14D5B0B9D}"/>
    <dgm:cxn modelId="{76FC9AE9-DEC5-4BE5-80AE-287C6E0296F0}" type="presOf" srcId="{B066EA77-74D8-49CE-BD18-CDCF029C2A66}" destId="{8EA289D2-9D62-4802-A5D6-A3D9BFEC75F5}" srcOrd="1" destOrd="0" presId="urn:microsoft.com/office/officeart/2005/8/layout/list1"/>
    <dgm:cxn modelId="{BAD2B4F4-2F81-4BDA-BDB1-7AB07343390F}" type="presParOf" srcId="{C0AE75A1-3CB0-4FA7-8C39-8E2E54885992}" destId="{84B352A8-09C0-4017-AD76-7523E3D56F3F}" srcOrd="0" destOrd="0" presId="urn:microsoft.com/office/officeart/2005/8/layout/list1"/>
    <dgm:cxn modelId="{A2066940-3EB7-4D92-921F-A727E4215705}" type="presParOf" srcId="{84B352A8-09C0-4017-AD76-7523E3D56F3F}" destId="{0A8FA20A-B0E9-401C-9BE1-F947FDFF46F5}" srcOrd="0" destOrd="0" presId="urn:microsoft.com/office/officeart/2005/8/layout/list1"/>
    <dgm:cxn modelId="{605553C7-31DE-48F8-AB30-46D6B8081896}" type="presParOf" srcId="{84B352A8-09C0-4017-AD76-7523E3D56F3F}" destId="{FA04A54F-D15A-4E3D-BE8D-47DF1CF2BFF2}" srcOrd="1" destOrd="0" presId="urn:microsoft.com/office/officeart/2005/8/layout/list1"/>
    <dgm:cxn modelId="{A2071351-0324-468E-9CA9-C286E5147CD7}" type="presParOf" srcId="{C0AE75A1-3CB0-4FA7-8C39-8E2E54885992}" destId="{42925EED-131C-4D06-A576-232E5318604D}" srcOrd="1" destOrd="0" presId="urn:microsoft.com/office/officeart/2005/8/layout/list1"/>
    <dgm:cxn modelId="{87DFB5B7-19CE-4082-A140-1E1F297E4778}" type="presParOf" srcId="{C0AE75A1-3CB0-4FA7-8C39-8E2E54885992}" destId="{1DC19FE8-B5FB-4E69-9691-6D1C51E9E463}" srcOrd="2" destOrd="0" presId="urn:microsoft.com/office/officeart/2005/8/layout/list1"/>
    <dgm:cxn modelId="{D16C197A-DBB4-47C8-AE7C-552284A6DC0F}" type="presParOf" srcId="{C0AE75A1-3CB0-4FA7-8C39-8E2E54885992}" destId="{03F11707-98FA-4EF9-BA40-1E825EB7950B}" srcOrd="3" destOrd="0" presId="urn:microsoft.com/office/officeart/2005/8/layout/list1"/>
    <dgm:cxn modelId="{3E6C3569-D548-45DE-B6FC-A1510D219281}" type="presParOf" srcId="{C0AE75A1-3CB0-4FA7-8C39-8E2E54885992}" destId="{AD617CEC-44A7-4A40-B92D-DA505983787D}" srcOrd="4" destOrd="0" presId="urn:microsoft.com/office/officeart/2005/8/layout/list1"/>
    <dgm:cxn modelId="{1D881988-F497-4F08-A0F8-F3B7A27FF026}" type="presParOf" srcId="{AD617CEC-44A7-4A40-B92D-DA505983787D}" destId="{4D0550E4-0467-461F-9FD7-8BBB890691CC}" srcOrd="0" destOrd="0" presId="urn:microsoft.com/office/officeart/2005/8/layout/list1"/>
    <dgm:cxn modelId="{6DB84BCC-03D1-4EB5-ABE6-351E0E1E3CD4}" type="presParOf" srcId="{AD617CEC-44A7-4A40-B92D-DA505983787D}" destId="{65FE9E26-064E-4CE2-8576-94328A4C8CAF}" srcOrd="1" destOrd="0" presId="urn:microsoft.com/office/officeart/2005/8/layout/list1"/>
    <dgm:cxn modelId="{49BB2F9F-D8E7-48AF-A625-E63BBDF29A90}" type="presParOf" srcId="{C0AE75A1-3CB0-4FA7-8C39-8E2E54885992}" destId="{194C32EA-0878-4BCA-A8C3-3CD545FEF625}" srcOrd="5" destOrd="0" presId="urn:microsoft.com/office/officeart/2005/8/layout/list1"/>
    <dgm:cxn modelId="{175774D7-C3F9-4787-8B9C-D120E75D33C8}" type="presParOf" srcId="{C0AE75A1-3CB0-4FA7-8C39-8E2E54885992}" destId="{948D77ED-383F-4158-B273-A308796EDC7F}" srcOrd="6" destOrd="0" presId="urn:microsoft.com/office/officeart/2005/8/layout/list1"/>
    <dgm:cxn modelId="{60094F6B-6BD2-4ED7-898F-27E41289CC59}" type="presParOf" srcId="{C0AE75A1-3CB0-4FA7-8C39-8E2E54885992}" destId="{3542D3AF-C7B2-4583-A5EE-7B53A1C2D090}" srcOrd="7" destOrd="0" presId="urn:microsoft.com/office/officeart/2005/8/layout/list1"/>
    <dgm:cxn modelId="{E303C670-1E13-4727-998F-18911830C2D1}" type="presParOf" srcId="{C0AE75A1-3CB0-4FA7-8C39-8E2E54885992}" destId="{CB07CD0B-A05B-4AAF-8610-CE916CC70EA1}" srcOrd="8" destOrd="0" presId="urn:microsoft.com/office/officeart/2005/8/layout/list1"/>
    <dgm:cxn modelId="{F90D5EF5-E47E-4595-8197-0C6B53110B3E}" type="presParOf" srcId="{CB07CD0B-A05B-4AAF-8610-CE916CC70EA1}" destId="{D24EA5F3-09A4-4E92-9358-0E9AC722250F}" srcOrd="0" destOrd="0" presId="urn:microsoft.com/office/officeart/2005/8/layout/list1"/>
    <dgm:cxn modelId="{99B17AA0-AECA-4FE3-B175-32CF9D3D506E}" type="presParOf" srcId="{CB07CD0B-A05B-4AAF-8610-CE916CC70EA1}" destId="{8EA289D2-9D62-4802-A5D6-A3D9BFEC75F5}" srcOrd="1" destOrd="0" presId="urn:microsoft.com/office/officeart/2005/8/layout/list1"/>
    <dgm:cxn modelId="{B1B0C170-FE7E-47B0-A61D-52C12F940587}" type="presParOf" srcId="{C0AE75A1-3CB0-4FA7-8C39-8E2E54885992}" destId="{A45370C6-5F7A-41F1-87BA-797EC67278D6}" srcOrd="9" destOrd="0" presId="urn:microsoft.com/office/officeart/2005/8/layout/list1"/>
    <dgm:cxn modelId="{0848F73D-1403-4A72-8AA9-CDD4642F1E80}" type="presParOf" srcId="{C0AE75A1-3CB0-4FA7-8C39-8E2E54885992}" destId="{4082B7FD-BCEE-449B-BFCB-C3B94ABBCDA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615D31-42A0-4ABB-B77E-DACFC67B14E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17505E-FE86-4745-9238-79392279D24B}">
      <dgm:prSet/>
      <dgm:spPr/>
      <dgm:t>
        <a:bodyPr/>
        <a:lstStyle/>
        <a:p>
          <a:pPr rtl="0"/>
          <a:r>
            <a:rPr lang="uk-UA" baseline="0" dirty="0" smtClean="0"/>
            <a:t>2. Відсутня єдина система параметрів, критеріїв і показників оцінки якості дошкільної освіти </a:t>
          </a:r>
          <a:endParaRPr lang="ru-RU" baseline="0" dirty="0"/>
        </a:p>
      </dgm:t>
    </dgm:pt>
    <dgm:pt modelId="{E74DA7E2-60CE-4E59-B9B3-58BF4EE85BE5}" type="parTrans" cxnId="{204CA5D7-7EF5-4106-BD2B-C0BF1224435E}">
      <dgm:prSet/>
      <dgm:spPr/>
      <dgm:t>
        <a:bodyPr/>
        <a:lstStyle/>
        <a:p>
          <a:endParaRPr lang="ru-RU"/>
        </a:p>
      </dgm:t>
    </dgm:pt>
    <dgm:pt modelId="{80823557-4E08-46D7-842B-762B8A5E3229}" type="sibTrans" cxnId="{204CA5D7-7EF5-4106-BD2B-C0BF1224435E}">
      <dgm:prSet/>
      <dgm:spPr/>
      <dgm:t>
        <a:bodyPr/>
        <a:lstStyle/>
        <a:p>
          <a:endParaRPr lang="ru-RU"/>
        </a:p>
      </dgm:t>
    </dgm:pt>
    <dgm:pt modelId="{7FAC7FDD-09AC-438A-9C92-3DF2890F518F}" type="pres">
      <dgm:prSet presAssocID="{F7615D31-42A0-4ABB-B77E-DACFC67B14E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DE1AFE-81C9-4D57-AA64-738133E92155}" type="pres">
      <dgm:prSet presAssocID="{9817505E-FE86-4745-9238-79392279D24B}" presName="linNode" presStyleCnt="0"/>
      <dgm:spPr/>
    </dgm:pt>
    <dgm:pt modelId="{84B5E40B-E8AF-4558-85A1-99E86AB47F14}" type="pres">
      <dgm:prSet presAssocID="{9817505E-FE86-4745-9238-79392279D24B}" presName="parentText" presStyleLbl="node1" presStyleIdx="0" presStyleCnt="1" custScaleX="277778" custLinFactNeighborX="-3268" custLinFactNeighborY="34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4CA5D7-7EF5-4106-BD2B-C0BF1224435E}" srcId="{F7615D31-42A0-4ABB-B77E-DACFC67B14E6}" destId="{9817505E-FE86-4745-9238-79392279D24B}" srcOrd="0" destOrd="0" parTransId="{E74DA7E2-60CE-4E59-B9B3-58BF4EE85BE5}" sibTransId="{80823557-4E08-46D7-842B-762B8A5E3229}"/>
    <dgm:cxn modelId="{0AE4C4D1-70AC-4B68-9552-D35FDD8006F7}" type="presOf" srcId="{9817505E-FE86-4745-9238-79392279D24B}" destId="{84B5E40B-E8AF-4558-85A1-99E86AB47F14}" srcOrd="0" destOrd="0" presId="urn:microsoft.com/office/officeart/2005/8/layout/vList5"/>
    <dgm:cxn modelId="{816ED311-0D1C-4AE1-A7DD-297B0EB74DD6}" type="presOf" srcId="{F7615D31-42A0-4ABB-B77E-DACFC67B14E6}" destId="{7FAC7FDD-09AC-438A-9C92-3DF2890F518F}" srcOrd="0" destOrd="0" presId="urn:microsoft.com/office/officeart/2005/8/layout/vList5"/>
    <dgm:cxn modelId="{4D07D31B-E29D-4394-A41D-E4830C1CF639}" type="presParOf" srcId="{7FAC7FDD-09AC-438A-9C92-3DF2890F518F}" destId="{25DE1AFE-81C9-4D57-AA64-738133E92155}" srcOrd="0" destOrd="0" presId="urn:microsoft.com/office/officeart/2005/8/layout/vList5"/>
    <dgm:cxn modelId="{A2F16FAC-28E7-469F-BB28-6A0D82742359}" type="presParOf" srcId="{25DE1AFE-81C9-4D57-AA64-738133E92155}" destId="{84B5E40B-E8AF-4558-85A1-99E86AB47F1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FDE4EC-15D2-4A40-922B-AC091D39A657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C83133-C4C3-4F25-9D5C-EB665F88E676}">
      <dgm:prSet/>
      <dgm:spPr/>
      <dgm:t>
        <a:bodyPr/>
        <a:lstStyle/>
        <a:p>
          <a:pPr rtl="0"/>
          <a:r>
            <a:rPr lang="uk-UA" baseline="0" dirty="0" smtClean="0"/>
            <a:t>3. </a:t>
          </a:r>
          <a:r>
            <a:rPr lang="uk-UA" baseline="0" dirty="0" err="1" smtClean="0"/>
            <a:t>Необгрунтованість</a:t>
          </a:r>
          <a:r>
            <a:rPr lang="uk-UA" baseline="0" dirty="0" smtClean="0"/>
            <a:t> і </a:t>
          </a:r>
          <a:r>
            <a:rPr lang="uk-UA" baseline="0" dirty="0" err="1" smtClean="0"/>
            <a:t>неоптимальність</a:t>
          </a:r>
          <a:r>
            <a:rPr lang="uk-UA" baseline="0" dirty="0" smtClean="0"/>
            <a:t> у доборі методів діагностики якості дошкільної освіти </a:t>
          </a:r>
          <a:endParaRPr lang="ru-RU" baseline="0" dirty="0"/>
        </a:p>
      </dgm:t>
    </dgm:pt>
    <dgm:pt modelId="{8E040CF5-D062-4909-98A8-C9197F46B26C}" type="parTrans" cxnId="{E6EAD649-6090-44EE-B5D4-ACE175A6DE8F}">
      <dgm:prSet/>
      <dgm:spPr/>
      <dgm:t>
        <a:bodyPr/>
        <a:lstStyle/>
        <a:p>
          <a:endParaRPr lang="ru-RU"/>
        </a:p>
      </dgm:t>
    </dgm:pt>
    <dgm:pt modelId="{4B1B3995-FE0B-4B1B-9C81-9008C21AE180}" type="sibTrans" cxnId="{E6EAD649-6090-44EE-B5D4-ACE175A6DE8F}">
      <dgm:prSet/>
      <dgm:spPr/>
      <dgm:t>
        <a:bodyPr/>
        <a:lstStyle/>
        <a:p>
          <a:endParaRPr lang="ru-RU"/>
        </a:p>
      </dgm:t>
    </dgm:pt>
    <dgm:pt modelId="{69D70B4C-4833-4784-8CFA-1360E147D376}">
      <dgm:prSet/>
      <dgm:spPr/>
      <dgm:t>
        <a:bodyPr/>
        <a:lstStyle/>
        <a:p>
          <a:r>
            <a:rPr lang="uk-UA" i="1" dirty="0" smtClean="0"/>
            <a:t>У ДНЗ можна говорити про дві діагностичні лінії:</a:t>
          </a:r>
        </a:p>
        <a:p>
          <a:r>
            <a:rPr lang="uk-UA" i="1" dirty="0" smtClean="0"/>
            <a:t>- Психологічна діагностика</a:t>
          </a:r>
        </a:p>
        <a:p>
          <a:r>
            <a:rPr lang="uk-UA" i="1" dirty="0" smtClean="0"/>
            <a:t>- Педагогічне спостереження</a:t>
          </a:r>
        </a:p>
      </dgm:t>
    </dgm:pt>
    <dgm:pt modelId="{8C2C5A11-0246-4660-94ED-4A26A75A0E71}" type="parTrans" cxnId="{BB18672F-8449-4CD5-A496-C091928EE77B}">
      <dgm:prSet/>
      <dgm:spPr/>
      <dgm:t>
        <a:bodyPr/>
        <a:lstStyle/>
        <a:p>
          <a:endParaRPr lang="ru-RU"/>
        </a:p>
      </dgm:t>
    </dgm:pt>
    <dgm:pt modelId="{C70733D7-DB9E-4975-94C0-DF65A97321C6}" type="sibTrans" cxnId="{BB18672F-8449-4CD5-A496-C091928EE77B}">
      <dgm:prSet/>
      <dgm:spPr/>
      <dgm:t>
        <a:bodyPr/>
        <a:lstStyle/>
        <a:p>
          <a:endParaRPr lang="ru-RU"/>
        </a:p>
      </dgm:t>
    </dgm:pt>
    <dgm:pt modelId="{4D9A1DB2-2038-4A38-9B34-F4D09E01580F}">
      <dgm:prSet/>
      <dgm:spPr/>
      <dgm:t>
        <a:bodyPr/>
        <a:lstStyle/>
        <a:p>
          <a:endParaRPr lang="ru-RU"/>
        </a:p>
      </dgm:t>
    </dgm:pt>
    <dgm:pt modelId="{53D54C4B-7C5A-4FA3-B454-650F98DE3D77}" type="parTrans" cxnId="{A491EC7A-F853-432E-BF0B-87A515BE81B9}">
      <dgm:prSet/>
      <dgm:spPr/>
      <dgm:t>
        <a:bodyPr/>
        <a:lstStyle/>
        <a:p>
          <a:endParaRPr lang="ru-RU"/>
        </a:p>
      </dgm:t>
    </dgm:pt>
    <dgm:pt modelId="{1B683B8E-7D9E-458D-A748-D2163F5B0691}" type="sibTrans" cxnId="{A491EC7A-F853-432E-BF0B-87A515BE81B9}">
      <dgm:prSet/>
      <dgm:spPr/>
      <dgm:t>
        <a:bodyPr/>
        <a:lstStyle/>
        <a:p>
          <a:endParaRPr lang="ru-RU"/>
        </a:p>
      </dgm:t>
    </dgm:pt>
    <dgm:pt modelId="{0D709751-F502-4ECE-B7DA-77E8D931DF10}">
      <dgm:prSet/>
      <dgm:spPr/>
      <dgm:t>
        <a:bodyPr/>
        <a:lstStyle/>
        <a:p>
          <a:endParaRPr lang="ru-RU"/>
        </a:p>
      </dgm:t>
    </dgm:pt>
    <dgm:pt modelId="{78E05A6D-46D0-42AF-BA20-36D892873248}" type="parTrans" cxnId="{AE49E55E-F155-438A-B2D6-FD9BBB999757}">
      <dgm:prSet/>
      <dgm:spPr/>
      <dgm:t>
        <a:bodyPr/>
        <a:lstStyle/>
        <a:p>
          <a:endParaRPr lang="ru-RU"/>
        </a:p>
      </dgm:t>
    </dgm:pt>
    <dgm:pt modelId="{2E7E1C41-AFE4-4CC0-9F25-00385D574B00}" type="sibTrans" cxnId="{AE49E55E-F155-438A-B2D6-FD9BBB999757}">
      <dgm:prSet/>
      <dgm:spPr/>
      <dgm:t>
        <a:bodyPr/>
        <a:lstStyle/>
        <a:p>
          <a:endParaRPr lang="ru-RU"/>
        </a:p>
      </dgm:t>
    </dgm:pt>
    <dgm:pt modelId="{774785C2-E228-4AAF-AE53-C0AA4C9E8EEB}" type="pres">
      <dgm:prSet presAssocID="{EDFDE4EC-15D2-4A40-922B-AC091D39A657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D5840A-C80C-4331-811A-3BA000D695C4}" type="pres">
      <dgm:prSet presAssocID="{EDFDE4EC-15D2-4A40-922B-AC091D39A657}" presName="ribbon" presStyleLbl="node1" presStyleIdx="0" presStyleCnt="1" custScaleX="100000" custScaleY="120902" custLinFactNeighborX="7143" custLinFactNeighborY="0"/>
      <dgm:spPr/>
    </dgm:pt>
    <dgm:pt modelId="{E6CA2857-CA77-44E0-A1C9-CF1068DA4BD9}" type="pres">
      <dgm:prSet presAssocID="{EDFDE4EC-15D2-4A40-922B-AC091D39A657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35DA16-30C4-4C42-A79C-592E432F7AC9}" type="pres">
      <dgm:prSet presAssocID="{EDFDE4EC-15D2-4A40-922B-AC091D39A657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91EC7A-F853-432E-BF0B-87A515BE81B9}" srcId="{EDFDE4EC-15D2-4A40-922B-AC091D39A657}" destId="{4D9A1DB2-2038-4A38-9B34-F4D09E01580F}" srcOrd="2" destOrd="0" parTransId="{53D54C4B-7C5A-4FA3-B454-650F98DE3D77}" sibTransId="{1B683B8E-7D9E-458D-A748-D2163F5B0691}"/>
    <dgm:cxn modelId="{BB18672F-8449-4CD5-A496-C091928EE77B}" srcId="{EDFDE4EC-15D2-4A40-922B-AC091D39A657}" destId="{69D70B4C-4833-4784-8CFA-1360E147D376}" srcOrd="1" destOrd="0" parTransId="{8C2C5A11-0246-4660-94ED-4A26A75A0E71}" sibTransId="{C70733D7-DB9E-4975-94C0-DF65A97321C6}"/>
    <dgm:cxn modelId="{07BE1267-E29A-47CB-AE12-C6FA3781167C}" type="presOf" srcId="{92C83133-C4C3-4F25-9D5C-EB665F88E676}" destId="{E6CA2857-CA77-44E0-A1C9-CF1068DA4BD9}" srcOrd="0" destOrd="0" presId="urn:microsoft.com/office/officeart/2005/8/layout/arrow6"/>
    <dgm:cxn modelId="{A7BDC84D-B7A4-4D3F-99FA-7ECEE67EFD29}" type="presOf" srcId="{69D70B4C-4833-4784-8CFA-1360E147D376}" destId="{6135DA16-30C4-4C42-A79C-592E432F7AC9}" srcOrd="0" destOrd="0" presId="urn:microsoft.com/office/officeart/2005/8/layout/arrow6"/>
    <dgm:cxn modelId="{E6EAD649-6090-44EE-B5D4-ACE175A6DE8F}" srcId="{EDFDE4EC-15D2-4A40-922B-AC091D39A657}" destId="{92C83133-C4C3-4F25-9D5C-EB665F88E676}" srcOrd="0" destOrd="0" parTransId="{8E040CF5-D062-4909-98A8-C9197F46B26C}" sibTransId="{4B1B3995-FE0B-4B1B-9C81-9008C21AE180}"/>
    <dgm:cxn modelId="{AE49E55E-F155-438A-B2D6-FD9BBB999757}" srcId="{EDFDE4EC-15D2-4A40-922B-AC091D39A657}" destId="{0D709751-F502-4ECE-B7DA-77E8D931DF10}" srcOrd="3" destOrd="0" parTransId="{78E05A6D-46D0-42AF-BA20-36D892873248}" sibTransId="{2E7E1C41-AFE4-4CC0-9F25-00385D574B00}"/>
    <dgm:cxn modelId="{4E26533A-9EB6-4E45-8581-A7E2CDA31B16}" type="presOf" srcId="{EDFDE4EC-15D2-4A40-922B-AC091D39A657}" destId="{774785C2-E228-4AAF-AE53-C0AA4C9E8EEB}" srcOrd="0" destOrd="0" presId="urn:microsoft.com/office/officeart/2005/8/layout/arrow6"/>
    <dgm:cxn modelId="{E1327E7A-8F76-4FB8-9062-6AEB8A6055FF}" type="presParOf" srcId="{774785C2-E228-4AAF-AE53-C0AA4C9E8EEB}" destId="{FCD5840A-C80C-4331-811A-3BA000D695C4}" srcOrd="0" destOrd="0" presId="urn:microsoft.com/office/officeart/2005/8/layout/arrow6"/>
    <dgm:cxn modelId="{8F538B63-4873-4CD8-AA2A-557D0487728A}" type="presParOf" srcId="{774785C2-E228-4AAF-AE53-C0AA4C9E8EEB}" destId="{E6CA2857-CA77-44E0-A1C9-CF1068DA4BD9}" srcOrd="1" destOrd="0" presId="urn:microsoft.com/office/officeart/2005/8/layout/arrow6"/>
    <dgm:cxn modelId="{6CD64BB7-FFCC-474E-9FE7-E93D04924EA3}" type="presParOf" srcId="{774785C2-E228-4AAF-AE53-C0AA4C9E8EEB}" destId="{6135DA16-30C4-4C42-A79C-592E432F7AC9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7D4ABE-CCD5-4CE0-A306-85E86DC1FB6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853349-690B-4656-AE78-51FF5C7F4330}">
      <dgm:prSet/>
      <dgm:spPr/>
      <dgm:t>
        <a:bodyPr/>
        <a:lstStyle/>
        <a:p>
          <a:pPr rtl="0"/>
          <a:r>
            <a:rPr lang="uk-UA" baseline="0" dirty="0" smtClean="0"/>
            <a:t>4. Не опрацьована технологія аналізу результатів діагностики за системою критеріїв </a:t>
          </a:r>
          <a:endParaRPr lang="ru-RU" baseline="0" dirty="0"/>
        </a:p>
      </dgm:t>
    </dgm:pt>
    <dgm:pt modelId="{05F15AE7-9BB0-4016-9713-68CE1F0414CD}" type="parTrans" cxnId="{112B55B1-8406-483D-9B0D-B5EE158A9B37}">
      <dgm:prSet/>
      <dgm:spPr/>
      <dgm:t>
        <a:bodyPr/>
        <a:lstStyle/>
        <a:p>
          <a:endParaRPr lang="ru-RU"/>
        </a:p>
      </dgm:t>
    </dgm:pt>
    <dgm:pt modelId="{B16A785D-7C6D-4008-AFF4-0F3467DC1C91}" type="sibTrans" cxnId="{112B55B1-8406-483D-9B0D-B5EE158A9B37}">
      <dgm:prSet/>
      <dgm:spPr/>
      <dgm:t>
        <a:bodyPr/>
        <a:lstStyle/>
        <a:p>
          <a:endParaRPr lang="ru-RU"/>
        </a:p>
      </dgm:t>
    </dgm:pt>
    <dgm:pt modelId="{E963ED6B-A65F-48B5-9BFC-89B5817BDEE4}" type="pres">
      <dgm:prSet presAssocID="{9F7D4ABE-CCD5-4CE0-A306-85E86DC1FB6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F8B888-26B7-4AC8-9001-2B992CF114C9}" type="pres">
      <dgm:prSet presAssocID="{F5853349-690B-4656-AE78-51FF5C7F4330}" presName="linNode" presStyleCnt="0"/>
      <dgm:spPr/>
    </dgm:pt>
    <dgm:pt modelId="{E42D96D3-EA21-44BD-84FD-B814A8A952BB}" type="pres">
      <dgm:prSet presAssocID="{F5853349-690B-4656-AE78-51FF5C7F4330}" presName="parentText" presStyleLbl="node1" presStyleIdx="0" presStyleCnt="1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90BFF5-1B04-43DE-8563-C3D38631E66D}" type="presOf" srcId="{9F7D4ABE-CCD5-4CE0-A306-85E86DC1FB6B}" destId="{E963ED6B-A65F-48B5-9BFC-89B5817BDEE4}" srcOrd="0" destOrd="0" presId="urn:microsoft.com/office/officeart/2005/8/layout/vList5"/>
    <dgm:cxn modelId="{112B55B1-8406-483D-9B0D-B5EE158A9B37}" srcId="{9F7D4ABE-CCD5-4CE0-A306-85E86DC1FB6B}" destId="{F5853349-690B-4656-AE78-51FF5C7F4330}" srcOrd="0" destOrd="0" parTransId="{05F15AE7-9BB0-4016-9713-68CE1F0414CD}" sibTransId="{B16A785D-7C6D-4008-AFF4-0F3467DC1C91}"/>
    <dgm:cxn modelId="{1662E5BB-BDE2-47B9-8295-3579ECBF2427}" type="presOf" srcId="{F5853349-690B-4656-AE78-51FF5C7F4330}" destId="{E42D96D3-EA21-44BD-84FD-B814A8A952BB}" srcOrd="0" destOrd="0" presId="urn:microsoft.com/office/officeart/2005/8/layout/vList5"/>
    <dgm:cxn modelId="{08F0F5E0-E800-4ECA-A93B-1F9CBF273A1A}" type="presParOf" srcId="{E963ED6B-A65F-48B5-9BFC-89B5817BDEE4}" destId="{73F8B888-26B7-4AC8-9001-2B992CF114C9}" srcOrd="0" destOrd="0" presId="urn:microsoft.com/office/officeart/2005/8/layout/vList5"/>
    <dgm:cxn modelId="{80AF43AB-9BEC-49A4-9FF1-8C274747048C}" type="presParOf" srcId="{73F8B888-26B7-4AC8-9001-2B992CF114C9}" destId="{E42D96D3-EA21-44BD-84FD-B814A8A952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7ADBD44-528E-4926-AADB-2E79C742885F}" type="doc">
      <dgm:prSet loTypeId="urn:microsoft.com/office/officeart/2005/8/layout/vList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EE101091-7463-4DAE-B9FD-732ACDBECB1B}">
      <dgm:prSet phldrT="[Текст]"/>
      <dgm:spPr/>
      <dgm:t>
        <a:bodyPr/>
        <a:lstStyle/>
        <a:p>
          <a:r>
            <a:rPr lang="uk-UA" b="1" dirty="0" smtClean="0"/>
            <a:t>Кожний ДНЗ самотужки вирішує ці проблеми і шукає відповіді на запитання:</a:t>
          </a:r>
          <a:endParaRPr lang="ru-RU" b="1" dirty="0"/>
        </a:p>
      </dgm:t>
    </dgm:pt>
    <dgm:pt modelId="{59ECC783-50B8-45F0-8220-E6490B91C73B}" type="parTrans" cxnId="{EE826F2B-92B0-4306-9E95-E9ED3EDC58C3}">
      <dgm:prSet/>
      <dgm:spPr/>
      <dgm:t>
        <a:bodyPr/>
        <a:lstStyle/>
        <a:p>
          <a:endParaRPr lang="ru-RU"/>
        </a:p>
      </dgm:t>
    </dgm:pt>
    <dgm:pt modelId="{7C9F5F50-6CAC-4A79-A7C1-AB5395C0164C}" type="sibTrans" cxnId="{EE826F2B-92B0-4306-9E95-E9ED3EDC58C3}">
      <dgm:prSet/>
      <dgm:spPr/>
      <dgm:t>
        <a:bodyPr/>
        <a:lstStyle/>
        <a:p>
          <a:endParaRPr lang="ru-RU"/>
        </a:p>
      </dgm:t>
    </dgm:pt>
    <dgm:pt modelId="{ECA7D22D-7FBD-4752-A025-3D6F870286AB}">
      <dgm:prSet phldrT="[Текст]" phldr="1"/>
      <dgm:spPr/>
      <dgm:t>
        <a:bodyPr/>
        <a:lstStyle/>
        <a:p>
          <a:endParaRPr lang="ru-RU" dirty="0"/>
        </a:p>
      </dgm:t>
    </dgm:pt>
    <dgm:pt modelId="{939EDCB7-2168-4B96-895E-DE9A84392037}" type="parTrans" cxnId="{489ACD8D-EB32-4A3B-BEA3-190AD6C4E292}">
      <dgm:prSet/>
      <dgm:spPr/>
      <dgm:t>
        <a:bodyPr/>
        <a:lstStyle/>
        <a:p>
          <a:endParaRPr lang="ru-RU"/>
        </a:p>
      </dgm:t>
    </dgm:pt>
    <dgm:pt modelId="{DCB07D4D-1D9E-4890-AC92-A3DDE090CB1E}" type="sibTrans" cxnId="{489ACD8D-EB32-4A3B-BEA3-190AD6C4E292}">
      <dgm:prSet/>
      <dgm:spPr/>
      <dgm:t>
        <a:bodyPr/>
        <a:lstStyle/>
        <a:p>
          <a:endParaRPr lang="ru-RU"/>
        </a:p>
      </dgm:t>
    </dgm:pt>
    <dgm:pt modelId="{1F39B42B-B218-4DCC-A5E4-07B502B8E7F7}">
      <dgm:prSet phldrT="[Текст]"/>
      <dgm:spPr/>
      <dgm:t>
        <a:bodyPr/>
        <a:lstStyle/>
        <a:p>
          <a:r>
            <a:rPr lang="uk-UA" dirty="0" smtClean="0"/>
            <a:t>- Від чого залежить результативність роботи ДНЗ?</a:t>
          </a:r>
        </a:p>
        <a:p>
          <a:endParaRPr lang="ru-RU" dirty="0"/>
        </a:p>
      </dgm:t>
    </dgm:pt>
    <dgm:pt modelId="{EFAA07EA-021D-4CD0-A32A-6760BE26727A}" type="parTrans" cxnId="{38C03429-8525-4DA1-85BB-C252328265F8}">
      <dgm:prSet/>
      <dgm:spPr/>
      <dgm:t>
        <a:bodyPr/>
        <a:lstStyle/>
        <a:p>
          <a:endParaRPr lang="ru-RU"/>
        </a:p>
      </dgm:t>
    </dgm:pt>
    <dgm:pt modelId="{1087F057-BD39-4E18-B4F6-2AAD84A93A67}" type="sibTrans" cxnId="{38C03429-8525-4DA1-85BB-C252328265F8}">
      <dgm:prSet/>
      <dgm:spPr/>
      <dgm:t>
        <a:bodyPr/>
        <a:lstStyle/>
        <a:p>
          <a:endParaRPr lang="ru-RU"/>
        </a:p>
      </dgm:t>
    </dgm:pt>
    <dgm:pt modelId="{0B8D64A9-700D-47FD-B9AC-9B54C9EBE8E5}">
      <dgm:prSet phldrT="[Текст]" phldr="1"/>
      <dgm:spPr/>
      <dgm:t>
        <a:bodyPr/>
        <a:lstStyle/>
        <a:p>
          <a:endParaRPr lang="ru-RU"/>
        </a:p>
      </dgm:t>
    </dgm:pt>
    <dgm:pt modelId="{F40988E7-8E91-4452-BF59-6DB35819BD30}" type="parTrans" cxnId="{14EFC313-837A-4F9C-B84E-42AC1C36EC2F}">
      <dgm:prSet/>
      <dgm:spPr/>
      <dgm:t>
        <a:bodyPr/>
        <a:lstStyle/>
        <a:p>
          <a:endParaRPr lang="ru-RU"/>
        </a:p>
      </dgm:t>
    </dgm:pt>
    <dgm:pt modelId="{21AEBD3A-560F-4BD9-802B-74618390FAB3}" type="sibTrans" cxnId="{14EFC313-837A-4F9C-B84E-42AC1C36EC2F}">
      <dgm:prSet/>
      <dgm:spPr/>
      <dgm:t>
        <a:bodyPr/>
        <a:lstStyle/>
        <a:p>
          <a:endParaRPr lang="ru-RU"/>
        </a:p>
      </dgm:t>
    </dgm:pt>
    <dgm:pt modelId="{3B8398AC-1942-4302-9985-8A61BA240904}">
      <dgm:prSet/>
      <dgm:spPr/>
      <dgm:t>
        <a:bodyPr/>
        <a:lstStyle/>
        <a:p>
          <a:r>
            <a:rPr lang="uk-UA" dirty="0" smtClean="0"/>
            <a:t>Що лежить в основі іміджу закладу?</a:t>
          </a:r>
          <a:endParaRPr lang="ru-RU" dirty="0"/>
        </a:p>
      </dgm:t>
    </dgm:pt>
    <dgm:pt modelId="{9286C20E-C95E-4FD9-921B-8632DE87BA7D}" type="parTrans" cxnId="{55681E16-9396-4DE7-B1E3-7A9C1699109E}">
      <dgm:prSet/>
      <dgm:spPr/>
      <dgm:t>
        <a:bodyPr/>
        <a:lstStyle/>
        <a:p>
          <a:endParaRPr lang="ru-RU"/>
        </a:p>
      </dgm:t>
    </dgm:pt>
    <dgm:pt modelId="{0A7F6F5D-4DE6-4A88-A496-E4841A24A995}" type="sibTrans" cxnId="{55681E16-9396-4DE7-B1E3-7A9C1699109E}">
      <dgm:prSet/>
      <dgm:spPr/>
      <dgm:t>
        <a:bodyPr/>
        <a:lstStyle/>
        <a:p>
          <a:endParaRPr lang="ru-RU"/>
        </a:p>
      </dgm:t>
    </dgm:pt>
    <dgm:pt modelId="{88CB31AF-E91F-4DC0-ADE8-32FEDB5BB873}">
      <dgm:prSet/>
      <dgm:spPr/>
      <dgm:t>
        <a:bodyPr/>
        <a:lstStyle/>
        <a:p>
          <a:r>
            <a:rPr lang="uk-UA" dirty="0" smtClean="0"/>
            <a:t> Як підвищити якість дошкільної освіти?</a:t>
          </a:r>
          <a:endParaRPr lang="ru-RU" dirty="0"/>
        </a:p>
      </dgm:t>
    </dgm:pt>
    <dgm:pt modelId="{A9E9BC71-93EB-47C5-9BC3-DBE37DFC832E}" type="parTrans" cxnId="{D50072D9-B0EF-4B13-8581-5298D69A1278}">
      <dgm:prSet/>
      <dgm:spPr/>
      <dgm:t>
        <a:bodyPr/>
        <a:lstStyle/>
        <a:p>
          <a:endParaRPr lang="ru-RU"/>
        </a:p>
      </dgm:t>
    </dgm:pt>
    <dgm:pt modelId="{8B201004-E970-4E61-91CF-2E4E01A61D49}" type="sibTrans" cxnId="{D50072D9-B0EF-4B13-8581-5298D69A1278}">
      <dgm:prSet/>
      <dgm:spPr/>
      <dgm:t>
        <a:bodyPr/>
        <a:lstStyle/>
        <a:p>
          <a:endParaRPr lang="ru-RU"/>
        </a:p>
      </dgm:t>
    </dgm:pt>
    <dgm:pt modelId="{AE986B45-EFFA-403A-B5C3-53EE6955C55A}" type="pres">
      <dgm:prSet presAssocID="{57ADBD44-528E-4926-AADB-2E79C742885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477991-A894-4BD9-9EB7-17EA6CAD64AE}" type="pres">
      <dgm:prSet presAssocID="{EE101091-7463-4DAE-B9FD-732ACDBECB1B}" presName="parentText" presStyleLbl="node1" presStyleIdx="0" presStyleCnt="4" custLinFactY="-9261" custLinFactNeighborX="-138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7CCD7E-675B-4D38-8157-6A276671C374}" type="pres">
      <dgm:prSet presAssocID="{EE101091-7463-4DAE-B9FD-732ACDBECB1B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2D3F79-2539-4EDE-8558-A8982797D89B}" type="pres">
      <dgm:prSet presAssocID="{1F39B42B-B218-4DCC-A5E4-07B502B8E7F7}" presName="parentText" presStyleLbl="node1" presStyleIdx="1" presStyleCnt="4" custLinFactNeighborX="-395" custLinFactNeighborY="-51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771FCD-2281-4446-B0FC-2FC701D19848}" type="pres">
      <dgm:prSet presAssocID="{1F39B42B-B218-4DCC-A5E4-07B502B8E7F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C7FC0A-0B91-424D-AFBC-B20DAD7E982F}" type="pres">
      <dgm:prSet presAssocID="{3B8398AC-1942-4302-9985-8A61BA240904}" presName="parentText" presStyleLbl="node1" presStyleIdx="2" presStyleCnt="4" custLinFactY="-8910" custLinFactNeighborX="-39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0828B-1838-454B-B352-1DC9CC3935F6}" type="pres">
      <dgm:prSet presAssocID="{0A7F6F5D-4DE6-4A88-A496-E4841A24A995}" presName="spacer" presStyleCnt="0"/>
      <dgm:spPr/>
    </dgm:pt>
    <dgm:pt modelId="{6E877A0A-9E54-4115-888C-CA5599E1F22B}" type="pres">
      <dgm:prSet presAssocID="{88CB31AF-E91F-4DC0-ADE8-32FEDB5BB87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E88890-EB1F-4618-A4CD-FC961C5A5ADA}" type="presOf" srcId="{1F39B42B-B218-4DCC-A5E4-07B502B8E7F7}" destId="{922D3F79-2539-4EDE-8558-A8982797D89B}" srcOrd="0" destOrd="0" presId="urn:microsoft.com/office/officeart/2005/8/layout/vList2"/>
    <dgm:cxn modelId="{14EFC313-837A-4F9C-B84E-42AC1C36EC2F}" srcId="{1F39B42B-B218-4DCC-A5E4-07B502B8E7F7}" destId="{0B8D64A9-700D-47FD-B9AC-9B54C9EBE8E5}" srcOrd="0" destOrd="0" parTransId="{F40988E7-8E91-4452-BF59-6DB35819BD30}" sibTransId="{21AEBD3A-560F-4BD9-802B-74618390FAB3}"/>
    <dgm:cxn modelId="{E45B4C32-3529-47B3-A5BB-11C58005B2CC}" type="presOf" srcId="{EE101091-7463-4DAE-B9FD-732ACDBECB1B}" destId="{4F477991-A894-4BD9-9EB7-17EA6CAD64AE}" srcOrd="0" destOrd="0" presId="urn:microsoft.com/office/officeart/2005/8/layout/vList2"/>
    <dgm:cxn modelId="{55681E16-9396-4DE7-B1E3-7A9C1699109E}" srcId="{57ADBD44-528E-4926-AADB-2E79C742885F}" destId="{3B8398AC-1942-4302-9985-8A61BA240904}" srcOrd="2" destOrd="0" parTransId="{9286C20E-C95E-4FD9-921B-8632DE87BA7D}" sibTransId="{0A7F6F5D-4DE6-4A88-A496-E4841A24A995}"/>
    <dgm:cxn modelId="{D50072D9-B0EF-4B13-8581-5298D69A1278}" srcId="{57ADBD44-528E-4926-AADB-2E79C742885F}" destId="{88CB31AF-E91F-4DC0-ADE8-32FEDB5BB873}" srcOrd="3" destOrd="0" parTransId="{A9E9BC71-93EB-47C5-9BC3-DBE37DFC832E}" sibTransId="{8B201004-E970-4E61-91CF-2E4E01A61D49}"/>
    <dgm:cxn modelId="{38C03429-8525-4DA1-85BB-C252328265F8}" srcId="{57ADBD44-528E-4926-AADB-2E79C742885F}" destId="{1F39B42B-B218-4DCC-A5E4-07B502B8E7F7}" srcOrd="1" destOrd="0" parTransId="{EFAA07EA-021D-4CD0-A32A-6760BE26727A}" sibTransId="{1087F057-BD39-4E18-B4F6-2AAD84A93A67}"/>
    <dgm:cxn modelId="{EE826F2B-92B0-4306-9E95-E9ED3EDC58C3}" srcId="{57ADBD44-528E-4926-AADB-2E79C742885F}" destId="{EE101091-7463-4DAE-B9FD-732ACDBECB1B}" srcOrd="0" destOrd="0" parTransId="{59ECC783-50B8-45F0-8220-E6490B91C73B}" sibTransId="{7C9F5F50-6CAC-4A79-A7C1-AB5395C0164C}"/>
    <dgm:cxn modelId="{97B7EFDD-90B8-480F-81E6-B2C10F6059B7}" type="presOf" srcId="{57ADBD44-528E-4926-AADB-2E79C742885F}" destId="{AE986B45-EFFA-403A-B5C3-53EE6955C55A}" srcOrd="0" destOrd="0" presId="urn:microsoft.com/office/officeart/2005/8/layout/vList2"/>
    <dgm:cxn modelId="{489ACD8D-EB32-4A3B-BEA3-190AD6C4E292}" srcId="{EE101091-7463-4DAE-B9FD-732ACDBECB1B}" destId="{ECA7D22D-7FBD-4752-A025-3D6F870286AB}" srcOrd="0" destOrd="0" parTransId="{939EDCB7-2168-4B96-895E-DE9A84392037}" sibTransId="{DCB07D4D-1D9E-4890-AC92-A3DDE090CB1E}"/>
    <dgm:cxn modelId="{A498833B-7692-4AF0-8D79-BC5BEECADB6E}" type="presOf" srcId="{ECA7D22D-7FBD-4752-A025-3D6F870286AB}" destId="{777CCD7E-675B-4D38-8157-6A276671C374}" srcOrd="0" destOrd="0" presId="urn:microsoft.com/office/officeart/2005/8/layout/vList2"/>
    <dgm:cxn modelId="{89682354-E62F-4AF7-8B38-BECB6928FDDA}" type="presOf" srcId="{88CB31AF-E91F-4DC0-ADE8-32FEDB5BB873}" destId="{6E877A0A-9E54-4115-888C-CA5599E1F22B}" srcOrd="0" destOrd="0" presId="urn:microsoft.com/office/officeart/2005/8/layout/vList2"/>
    <dgm:cxn modelId="{FC4F94F7-09E4-4554-AC70-ADB68E0D2127}" type="presOf" srcId="{0B8D64A9-700D-47FD-B9AC-9B54C9EBE8E5}" destId="{D1771FCD-2281-4446-B0FC-2FC701D19848}" srcOrd="0" destOrd="0" presId="urn:microsoft.com/office/officeart/2005/8/layout/vList2"/>
    <dgm:cxn modelId="{F98B088F-424A-4535-BF4D-D36F42F7D9AC}" type="presOf" srcId="{3B8398AC-1942-4302-9985-8A61BA240904}" destId="{D4C7FC0A-0B91-424D-AFBC-B20DAD7E982F}" srcOrd="0" destOrd="0" presId="urn:microsoft.com/office/officeart/2005/8/layout/vList2"/>
    <dgm:cxn modelId="{D5D7E9AA-66DE-430A-82B8-5719544D7CA8}" type="presParOf" srcId="{AE986B45-EFFA-403A-B5C3-53EE6955C55A}" destId="{4F477991-A894-4BD9-9EB7-17EA6CAD64AE}" srcOrd="0" destOrd="0" presId="urn:microsoft.com/office/officeart/2005/8/layout/vList2"/>
    <dgm:cxn modelId="{ED23D24C-1AE4-4A11-84B5-2ED512717592}" type="presParOf" srcId="{AE986B45-EFFA-403A-B5C3-53EE6955C55A}" destId="{777CCD7E-675B-4D38-8157-6A276671C374}" srcOrd="1" destOrd="0" presId="urn:microsoft.com/office/officeart/2005/8/layout/vList2"/>
    <dgm:cxn modelId="{479B4AF9-7FFF-419A-B740-B11F8DF41CD7}" type="presParOf" srcId="{AE986B45-EFFA-403A-B5C3-53EE6955C55A}" destId="{922D3F79-2539-4EDE-8558-A8982797D89B}" srcOrd="2" destOrd="0" presId="urn:microsoft.com/office/officeart/2005/8/layout/vList2"/>
    <dgm:cxn modelId="{B73A168C-EC71-449A-B9E7-B7A244DDCB0A}" type="presParOf" srcId="{AE986B45-EFFA-403A-B5C3-53EE6955C55A}" destId="{D1771FCD-2281-4446-B0FC-2FC701D19848}" srcOrd="3" destOrd="0" presId="urn:microsoft.com/office/officeart/2005/8/layout/vList2"/>
    <dgm:cxn modelId="{8EC3DD49-C947-4812-8312-65CC6A84E731}" type="presParOf" srcId="{AE986B45-EFFA-403A-B5C3-53EE6955C55A}" destId="{D4C7FC0A-0B91-424D-AFBC-B20DAD7E982F}" srcOrd="4" destOrd="0" presId="urn:microsoft.com/office/officeart/2005/8/layout/vList2"/>
    <dgm:cxn modelId="{016BB078-1E43-4237-8830-55AB713DB4D9}" type="presParOf" srcId="{AE986B45-EFFA-403A-B5C3-53EE6955C55A}" destId="{FE90828B-1838-454B-B352-1DC9CC3935F6}" srcOrd="5" destOrd="0" presId="urn:microsoft.com/office/officeart/2005/8/layout/vList2"/>
    <dgm:cxn modelId="{E8356CB3-BE4B-4C5F-B493-86BE08593A84}" type="presParOf" srcId="{AE986B45-EFFA-403A-B5C3-53EE6955C55A}" destId="{6E877A0A-9E54-4115-888C-CA5599E1F22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A8B0C53-78D1-4C7A-AF4A-1236837E11A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196E00-D436-4CE1-A94B-9C6AEBD6A4C1}">
      <dgm:prSet phldrT="[Текст]" phldr="1"/>
      <dgm:spPr/>
      <dgm:t>
        <a:bodyPr/>
        <a:lstStyle/>
        <a:p>
          <a:endParaRPr lang="ru-RU" dirty="0"/>
        </a:p>
      </dgm:t>
    </dgm:pt>
    <dgm:pt modelId="{5ECB3599-066C-4B7E-8390-4107CB0F71D5}" type="parTrans" cxnId="{EC038D51-8418-41A7-BA6F-E5F244A9C320}">
      <dgm:prSet/>
      <dgm:spPr/>
      <dgm:t>
        <a:bodyPr/>
        <a:lstStyle/>
        <a:p>
          <a:endParaRPr lang="ru-RU"/>
        </a:p>
      </dgm:t>
    </dgm:pt>
    <dgm:pt modelId="{2976C527-764F-45BA-BFEF-EC98AC92D824}" type="sibTrans" cxnId="{EC038D51-8418-41A7-BA6F-E5F244A9C320}">
      <dgm:prSet/>
      <dgm:spPr/>
      <dgm:t>
        <a:bodyPr/>
        <a:lstStyle/>
        <a:p>
          <a:endParaRPr lang="ru-RU"/>
        </a:p>
      </dgm:t>
    </dgm:pt>
    <dgm:pt modelId="{2BC958A3-0460-4197-A105-5131C5D4D9B6}">
      <dgm:prSet phldrT="[Текст]"/>
      <dgm:spPr/>
      <dgm:t>
        <a:bodyPr/>
        <a:lstStyle/>
        <a:p>
          <a:r>
            <a:rPr lang="uk-UA" dirty="0" smtClean="0"/>
            <a:t>Нервово-психічний і фізичний розвиток дітей</a:t>
          </a:r>
          <a:endParaRPr lang="ru-RU" dirty="0"/>
        </a:p>
      </dgm:t>
    </dgm:pt>
    <dgm:pt modelId="{674C663B-444C-45AF-BA3D-E2BCB61B4FBB}" type="parTrans" cxnId="{9DB92E1C-04AD-41F1-8E82-0C34CB26E13D}">
      <dgm:prSet/>
      <dgm:spPr/>
      <dgm:t>
        <a:bodyPr/>
        <a:lstStyle/>
        <a:p>
          <a:endParaRPr lang="ru-RU"/>
        </a:p>
      </dgm:t>
    </dgm:pt>
    <dgm:pt modelId="{228A786F-F1AA-4B94-B101-B432B35B4AD3}" type="sibTrans" cxnId="{9DB92E1C-04AD-41F1-8E82-0C34CB26E13D}">
      <dgm:prSet/>
      <dgm:spPr/>
      <dgm:t>
        <a:bodyPr/>
        <a:lstStyle/>
        <a:p>
          <a:endParaRPr lang="ru-RU"/>
        </a:p>
      </dgm:t>
    </dgm:pt>
    <dgm:pt modelId="{F2DF994D-8254-4D58-BA0F-F8291DF68C62}">
      <dgm:prSet phldrT="[Текст]" phldr="1"/>
      <dgm:spPr/>
      <dgm:t>
        <a:bodyPr/>
        <a:lstStyle/>
        <a:p>
          <a:endParaRPr lang="ru-RU" dirty="0"/>
        </a:p>
      </dgm:t>
    </dgm:pt>
    <dgm:pt modelId="{70068EB8-90F7-46B8-9EB4-0D7B76C689D4}" type="parTrans" cxnId="{22EF7AFC-3F1B-4579-8B99-9E0D5A6C7B1F}">
      <dgm:prSet/>
      <dgm:spPr/>
      <dgm:t>
        <a:bodyPr/>
        <a:lstStyle/>
        <a:p>
          <a:endParaRPr lang="ru-RU"/>
        </a:p>
      </dgm:t>
    </dgm:pt>
    <dgm:pt modelId="{F1181C25-3610-44A2-ACB6-5B6ED5D71484}" type="sibTrans" cxnId="{22EF7AFC-3F1B-4579-8B99-9E0D5A6C7B1F}">
      <dgm:prSet/>
      <dgm:spPr/>
      <dgm:t>
        <a:bodyPr/>
        <a:lstStyle/>
        <a:p>
          <a:endParaRPr lang="ru-RU"/>
        </a:p>
      </dgm:t>
    </dgm:pt>
    <dgm:pt modelId="{D28AF40D-D90F-49B6-96A9-143E3B7A4F29}">
      <dgm:prSet phldrT="[Текст]"/>
      <dgm:spPr/>
      <dgm:t>
        <a:bodyPr/>
        <a:lstStyle/>
        <a:p>
          <a:r>
            <a:rPr lang="uk-UA" dirty="0" smtClean="0"/>
            <a:t>Психоемоційний стан дітей</a:t>
          </a:r>
          <a:endParaRPr lang="ru-RU" dirty="0"/>
        </a:p>
      </dgm:t>
    </dgm:pt>
    <dgm:pt modelId="{8731012F-CF8D-405E-9694-093D41745D7A}" type="parTrans" cxnId="{75B40C93-E74A-4C65-A57E-D62A29E55CF8}">
      <dgm:prSet/>
      <dgm:spPr/>
      <dgm:t>
        <a:bodyPr/>
        <a:lstStyle/>
        <a:p>
          <a:endParaRPr lang="ru-RU"/>
        </a:p>
      </dgm:t>
    </dgm:pt>
    <dgm:pt modelId="{08AA893B-47C6-4A86-ADF5-C2E48FD4DB9B}" type="sibTrans" cxnId="{75B40C93-E74A-4C65-A57E-D62A29E55CF8}">
      <dgm:prSet/>
      <dgm:spPr/>
      <dgm:t>
        <a:bodyPr/>
        <a:lstStyle/>
        <a:p>
          <a:endParaRPr lang="ru-RU"/>
        </a:p>
      </dgm:t>
    </dgm:pt>
    <dgm:pt modelId="{CE46961B-18F2-4B6F-97A0-38FA1AEB59DD}">
      <dgm:prSet phldrT="[Текст]" phldr="1"/>
      <dgm:spPr/>
      <dgm:t>
        <a:bodyPr/>
        <a:lstStyle/>
        <a:p>
          <a:endParaRPr lang="ru-RU" dirty="0"/>
        </a:p>
      </dgm:t>
    </dgm:pt>
    <dgm:pt modelId="{40851C6A-5B32-4BFB-9739-6731E00A549D}" type="parTrans" cxnId="{1DDF2469-1786-4AA4-8612-C4B30DC32BC7}">
      <dgm:prSet/>
      <dgm:spPr/>
      <dgm:t>
        <a:bodyPr/>
        <a:lstStyle/>
        <a:p>
          <a:endParaRPr lang="ru-RU"/>
        </a:p>
      </dgm:t>
    </dgm:pt>
    <dgm:pt modelId="{4DBA9F57-8BA1-4DF4-8570-7BD0F02A899F}" type="sibTrans" cxnId="{1DDF2469-1786-4AA4-8612-C4B30DC32BC7}">
      <dgm:prSet/>
      <dgm:spPr/>
      <dgm:t>
        <a:bodyPr/>
        <a:lstStyle/>
        <a:p>
          <a:endParaRPr lang="ru-RU"/>
        </a:p>
      </dgm:t>
    </dgm:pt>
    <dgm:pt modelId="{829D7D40-E42E-4CAA-8922-ACF01F50C21F}">
      <dgm:prSet phldrT="[Текст]"/>
      <dgm:spPr/>
      <dgm:t>
        <a:bodyPr/>
        <a:lstStyle/>
        <a:p>
          <a:r>
            <a:rPr lang="uk-UA" dirty="0" smtClean="0"/>
            <a:t>Адаптація дітей до умов життя в дошкільному закладі</a:t>
          </a:r>
          <a:endParaRPr lang="ru-RU" dirty="0"/>
        </a:p>
      </dgm:t>
    </dgm:pt>
    <dgm:pt modelId="{8ECF0518-16C6-4563-8C67-E97CC4DB9995}" type="parTrans" cxnId="{BEF20F50-209A-4234-AAD6-0006CDFD0CAD}">
      <dgm:prSet/>
      <dgm:spPr/>
      <dgm:t>
        <a:bodyPr/>
        <a:lstStyle/>
        <a:p>
          <a:endParaRPr lang="ru-RU"/>
        </a:p>
      </dgm:t>
    </dgm:pt>
    <dgm:pt modelId="{7F2B7E73-8B32-432E-9656-1BCDC88896D8}" type="sibTrans" cxnId="{BEF20F50-209A-4234-AAD6-0006CDFD0CAD}">
      <dgm:prSet/>
      <dgm:spPr/>
      <dgm:t>
        <a:bodyPr/>
        <a:lstStyle/>
        <a:p>
          <a:endParaRPr lang="ru-RU"/>
        </a:p>
      </dgm:t>
    </dgm:pt>
    <dgm:pt modelId="{E5AAB5F7-8B50-4496-A0C8-BF02BBB3BE65}" type="pres">
      <dgm:prSet presAssocID="{4A8B0C53-78D1-4C7A-AF4A-1236837E11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5FF504-E966-4889-9E70-C0F47AEE8990}" type="pres">
      <dgm:prSet presAssocID="{B6196E00-D436-4CE1-A94B-9C6AEBD6A4C1}" presName="composite" presStyleCnt="0"/>
      <dgm:spPr/>
    </dgm:pt>
    <dgm:pt modelId="{D268FAE9-EFBE-4814-A877-6437AE5C1A5D}" type="pres">
      <dgm:prSet presAssocID="{B6196E00-D436-4CE1-A94B-9C6AEBD6A4C1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792D0-FE4B-4FA0-A4D9-0BFA62625354}" type="pres">
      <dgm:prSet presAssocID="{B6196E00-D436-4CE1-A94B-9C6AEBD6A4C1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CA4297-8794-4BE0-B2B4-954BFF8A4C26}" type="pres">
      <dgm:prSet presAssocID="{2976C527-764F-45BA-BFEF-EC98AC92D824}" presName="sp" presStyleCnt="0"/>
      <dgm:spPr/>
    </dgm:pt>
    <dgm:pt modelId="{6D7CECF0-FFBE-4A18-BC75-43FA0E751774}" type="pres">
      <dgm:prSet presAssocID="{F2DF994D-8254-4D58-BA0F-F8291DF68C62}" presName="composite" presStyleCnt="0"/>
      <dgm:spPr/>
    </dgm:pt>
    <dgm:pt modelId="{8C5C277F-9733-4394-9A62-1495777D6418}" type="pres">
      <dgm:prSet presAssocID="{F2DF994D-8254-4D58-BA0F-F8291DF68C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34B0E-DDDA-4C3F-8E6B-1DB4E28298EC}" type="pres">
      <dgm:prSet presAssocID="{F2DF994D-8254-4D58-BA0F-F8291DF68C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A1684B-95E7-4C83-AE48-06F66DCC723C}" type="pres">
      <dgm:prSet presAssocID="{F1181C25-3610-44A2-ACB6-5B6ED5D71484}" presName="sp" presStyleCnt="0"/>
      <dgm:spPr/>
    </dgm:pt>
    <dgm:pt modelId="{62A386CF-582C-4F2D-AA62-5AAECBE81DDF}" type="pres">
      <dgm:prSet presAssocID="{CE46961B-18F2-4B6F-97A0-38FA1AEB59DD}" presName="composite" presStyleCnt="0"/>
      <dgm:spPr/>
    </dgm:pt>
    <dgm:pt modelId="{6EBA23F6-7E22-4EDF-96A3-43A3EEA1FD54}" type="pres">
      <dgm:prSet presAssocID="{CE46961B-18F2-4B6F-97A0-38FA1AEB59D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29E009-2FAD-4769-9D59-325C0AA06435}" type="pres">
      <dgm:prSet presAssocID="{CE46961B-18F2-4B6F-97A0-38FA1AEB59D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064C40-881C-45BE-815A-7475ADDF8C03}" type="presOf" srcId="{4A8B0C53-78D1-4C7A-AF4A-1236837E11AE}" destId="{E5AAB5F7-8B50-4496-A0C8-BF02BBB3BE65}" srcOrd="0" destOrd="0" presId="urn:microsoft.com/office/officeart/2005/8/layout/chevron2"/>
    <dgm:cxn modelId="{EC038D51-8418-41A7-BA6F-E5F244A9C320}" srcId="{4A8B0C53-78D1-4C7A-AF4A-1236837E11AE}" destId="{B6196E00-D436-4CE1-A94B-9C6AEBD6A4C1}" srcOrd="0" destOrd="0" parTransId="{5ECB3599-066C-4B7E-8390-4107CB0F71D5}" sibTransId="{2976C527-764F-45BA-BFEF-EC98AC92D824}"/>
    <dgm:cxn modelId="{927663DF-B4F6-49B3-AECB-F37CF7AD4644}" type="presOf" srcId="{829D7D40-E42E-4CAA-8922-ACF01F50C21F}" destId="{5F29E009-2FAD-4769-9D59-325C0AA06435}" srcOrd="0" destOrd="0" presId="urn:microsoft.com/office/officeart/2005/8/layout/chevron2"/>
    <dgm:cxn modelId="{BEF20F50-209A-4234-AAD6-0006CDFD0CAD}" srcId="{CE46961B-18F2-4B6F-97A0-38FA1AEB59DD}" destId="{829D7D40-E42E-4CAA-8922-ACF01F50C21F}" srcOrd="0" destOrd="0" parTransId="{8ECF0518-16C6-4563-8C67-E97CC4DB9995}" sibTransId="{7F2B7E73-8B32-432E-9656-1BCDC88896D8}"/>
    <dgm:cxn modelId="{74F60392-A1F1-4557-83E6-581C11BEE893}" type="presOf" srcId="{2BC958A3-0460-4197-A105-5131C5D4D9B6}" destId="{9DE792D0-FE4B-4FA0-A4D9-0BFA62625354}" srcOrd="0" destOrd="0" presId="urn:microsoft.com/office/officeart/2005/8/layout/chevron2"/>
    <dgm:cxn modelId="{4FCDEA84-3919-48B6-B122-BF23F6B05BE2}" type="presOf" srcId="{D28AF40D-D90F-49B6-96A9-143E3B7A4F29}" destId="{F2C34B0E-DDDA-4C3F-8E6B-1DB4E28298EC}" srcOrd="0" destOrd="0" presId="urn:microsoft.com/office/officeart/2005/8/layout/chevron2"/>
    <dgm:cxn modelId="{22EF7AFC-3F1B-4579-8B99-9E0D5A6C7B1F}" srcId="{4A8B0C53-78D1-4C7A-AF4A-1236837E11AE}" destId="{F2DF994D-8254-4D58-BA0F-F8291DF68C62}" srcOrd="1" destOrd="0" parTransId="{70068EB8-90F7-46B8-9EB4-0D7B76C689D4}" sibTransId="{F1181C25-3610-44A2-ACB6-5B6ED5D71484}"/>
    <dgm:cxn modelId="{183E9287-39BF-4DA3-8D74-E734DC3856AF}" type="presOf" srcId="{B6196E00-D436-4CE1-A94B-9C6AEBD6A4C1}" destId="{D268FAE9-EFBE-4814-A877-6437AE5C1A5D}" srcOrd="0" destOrd="0" presId="urn:microsoft.com/office/officeart/2005/8/layout/chevron2"/>
    <dgm:cxn modelId="{0156D7DC-CCAD-4E54-A1D4-05AEE8838045}" type="presOf" srcId="{CE46961B-18F2-4B6F-97A0-38FA1AEB59DD}" destId="{6EBA23F6-7E22-4EDF-96A3-43A3EEA1FD54}" srcOrd="0" destOrd="0" presId="urn:microsoft.com/office/officeart/2005/8/layout/chevron2"/>
    <dgm:cxn modelId="{99A01AFA-2A19-44B0-8D29-0CF2EF03C23D}" type="presOf" srcId="{F2DF994D-8254-4D58-BA0F-F8291DF68C62}" destId="{8C5C277F-9733-4394-9A62-1495777D6418}" srcOrd="0" destOrd="0" presId="urn:microsoft.com/office/officeart/2005/8/layout/chevron2"/>
    <dgm:cxn modelId="{1DDF2469-1786-4AA4-8612-C4B30DC32BC7}" srcId="{4A8B0C53-78D1-4C7A-AF4A-1236837E11AE}" destId="{CE46961B-18F2-4B6F-97A0-38FA1AEB59DD}" srcOrd="2" destOrd="0" parTransId="{40851C6A-5B32-4BFB-9739-6731E00A549D}" sibTransId="{4DBA9F57-8BA1-4DF4-8570-7BD0F02A899F}"/>
    <dgm:cxn modelId="{75B40C93-E74A-4C65-A57E-D62A29E55CF8}" srcId="{F2DF994D-8254-4D58-BA0F-F8291DF68C62}" destId="{D28AF40D-D90F-49B6-96A9-143E3B7A4F29}" srcOrd="0" destOrd="0" parTransId="{8731012F-CF8D-405E-9694-093D41745D7A}" sibTransId="{08AA893B-47C6-4A86-ADF5-C2E48FD4DB9B}"/>
    <dgm:cxn modelId="{9DB92E1C-04AD-41F1-8E82-0C34CB26E13D}" srcId="{B6196E00-D436-4CE1-A94B-9C6AEBD6A4C1}" destId="{2BC958A3-0460-4197-A105-5131C5D4D9B6}" srcOrd="0" destOrd="0" parTransId="{674C663B-444C-45AF-BA3D-E2BCB61B4FBB}" sibTransId="{228A786F-F1AA-4B94-B101-B432B35B4AD3}"/>
    <dgm:cxn modelId="{2FB3FC9F-05B2-4EA5-8633-0384F8FC3944}" type="presParOf" srcId="{E5AAB5F7-8B50-4496-A0C8-BF02BBB3BE65}" destId="{8B5FF504-E966-4889-9E70-C0F47AEE8990}" srcOrd="0" destOrd="0" presId="urn:microsoft.com/office/officeart/2005/8/layout/chevron2"/>
    <dgm:cxn modelId="{1E0D672D-A258-465E-A023-EE146538F8C8}" type="presParOf" srcId="{8B5FF504-E966-4889-9E70-C0F47AEE8990}" destId="{D268FAE9-EFBE-4814-A877-6437AE5C1A5D}" srcOrd="0" destOrd="0" presId="urn:microsoft.com/office/officeart/2005/8/layout/chevron2"/>
    <dgm:cxn modelId="{1C622ED1-7666-49C5-9859-7BCD364F6609}" type="presParOf" srcId="{8B5FF504-E966-4889-9E70-C0F47AEE8990}" destId="{9DE792D0-FE4B-4FA0-A4D9-0BFA62625354}" srcOrd="1" destOrd="0" presId="urn:microsoft.com/office/officeart/2005/8/layout/chevron2"/>
    <dgm:cxn modelId="{2EAFC914-1009-43EA-90F8-982FB787DBA0}" type="presParOf" srcId="{E5AAB5F7-8B50-4496-A0C8-BF02BBB3BE65}" destId="{B5CA4297-8794-4BE0-B2B4-954BFF8A4C26}" srcOrd="1" destOrd="0" presId="urn:microsoft.com/office/officeart/2005/8/layout/chevron2"/>
    <dgm:cxn modelId="{771D3C6D-333B-4DAE-AA99-24414ABE141B}" type="presParOf" srcId="{E5AAB5F7-8B50-4496-A0C8-BF02BBB3BE65}" destId="{6D7CECF0-FFBE-4A18-BC75-43FA0E751774}" srcOrd="2" destOrd="0" presId="urn:microsoft.com/office/officeart/2005/8/layout/chevron2"/>
    <dgm:cxn modelId="{0FF589D5-4110-4779-A4B2-46B0062595F7}" type="presParOf" srcId="{6D7CECF0-FFBE-4A18-BC75-43FA0E751774}" destId="{8C5C277F-9733-4394-9A62-1495777D6418}" srcOrd="0" destOrd="0" presId="urn:microsoft.com/office/officeart/2005/8/layout/chevron2"/>
    <dgm:cxn modelId="{0DD9D98C-2228-4348-A994-E517D84F4E57}" type="presParOf" srcId="{6D7CECF0-FFBE-4A18-BC75-43FA0E751774}" destId="{F2C34B0E-DDDA-4C3F-8E6B-1DB4E28298EC}" srcOrd="1" destOrd="0" presId="urn:microsoft.com/office/officeart/2005/8/layout/chevron2"/>
    <dgm:cxn modelId="{E2B14604-7464-437A-8D50-7699F6781274}" type="presParOf" srcId="{E5AAB5F7-8B50-4496-A0C8-BF02BBB3BE65}" destId="{F5A1684B-95E7-4C83-AE48-06F66DCC723C}" srcOrd="3" destOrd="0" presId="urn:microsoft.com/office/officeart/2005/8/layout/chevron2"/>
    <dgm:cxn modelId="{58EBEB55-D57C-4437-986D-428FB9FFE6B0}" type="presParOf" srcId="{E5AAB5F7-8B50-4496-A0C8-BF02BBB3BE65}" destId="{62A386CF-582C-4F2D-AA62-5AAECBE81DDF}" srcOrd="4" destOrd="0" presId="urn:microsoft.com/office/officeart/2005/8/layout/chevron2"/>
    <dgm:cxn modelId="{4C3C6941-D082-454F-B441-10C36BBD3C3A}" type="presParOf" srcId="{62A386CF-582C-4F2D-AA62-5AAECBE81DDF}" destId="{6EBA23F6-7E22-4EDF-96A3-43A3EEA1FD54}" srcOrd="0" destOrd="0" presId="urn:microsoft.com/office/officeart/2005/8/layout/chevron2"/>
    <dgm:cxn modelId="{126F0839-1FB8-4551-9D5B-A6F4C7C280F8}" type="presParOf" srcId="{62A386CF-582C-4F2D-AA62-5AAECBE81DDF}" destId="{5F29E009-2FAD-4769-9D59-325C0AA0643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9EAA0A6-8D13-41B0-B9D7-1B88D424334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A5B78C-6299-40C2-8CDF-06E819066E14}">
      <dgm:prSet phldrT="[Текст]" phldr="1"/>
      <dgm:spPr/>
      <dgm:t>
        <a:bodyPr/>
        <a:lstStyle/>
        <a:p>
          <a:endParaRPr lang="ru-RU"/>
        </a:p>
      </dgm:t>
    </dgm:pt>
    <dgm:pt modelId="{3935FEDD-3327-446D-8AEE-80BAFA9FA1F0}" type="parTrans" cxnId="{0247D578-3C41-45DD-8B18-55C76F30F767}">
      <dgm:prSet/>
      <dgm:spPr/>
      <dgm:t>
        <a:bodyPr/>
        <a:lstStyle/>
        <a:p>
          <a:endParaRPr lang="ru-RU"/>
        </a:p>
      </dgm:t>
    </dgm:pt>
    <dgm:pt modelId="{3BAB48F0-97B0-4E65-98A0-830FE8999813}" type="sibTrans" cxnId="{0247D578-3C41-45DD-8B18-55C76F30F767}">
      <dgm:prSet/>
      <dgm:spPr/>
      <dgm:t>
        <a:bodyPr/>
        <a:lstStyle/>
        <a:p>
          <a:endParaRPr lang="ru-RU"/>
        </a:p>
      </dgm:t>
    </dgm:pt>
    <dgm:pt modelId="{0F0E2736-E0DF-4C2D-A8F9-B5823AD54FF5}">
      <dgm:prSet phldrT="[Текст]"/>
      <dgm:spPr/>
      <dgm:t>
        <a:bodyPr/>
        <a:lstStyle/>
        <a:p>
          <a:r>
            <a:rPr lang="uk-UA" dirty="0" smtClean="0"/>
            <a:t>Розвиток особистості дитини</a:t>
          </a:r>
          <a:endParaRPr lang="ru-RU" dirty="0"/>
        </a:p>
      </dgm:t>
    </dgm:pt>
    <dgm:pt modelId="{F47C2AA4-78F6-415C-A5A6-6CDAA84CBE12}" type="parTrans" cxnId="{73DB5605-EA8F-496A-87C1-78204787225F}">
      <dgm:prSet/>
      <dgm:spPr/>
      <dgm:t>
        <a:bodyPr/>
        <a:lstStyle/>
        <a:p>
          <a:endParaRPr lang="ru-RU"/>
        </a:p>
      </dgm:t>
    </dgm:pt>
    <dgm:pt modelId="{8AC41D7D-B14D-436B-B59D-C61E8EA675EC}" type="sibTrans" cxnId="{73DB5605-EA8F-496A-87C1-78204787225F}">
      <dgm:prSet/>
      <dgm:spPr/>
      <dgm:t>
        <a:bodyPr/>
        <a:lstStyle/>
        <a:p>
          <a:endParaRPr lang="ru-RU"/>
        </a:p>
      </dgm:t>
    </dgm:pt>
    <dgm:pt modelId="{90F4FD7F-8191-4E05-B346-B5CB63C34752}">
      <dgm:prSet phldrT="[Текст]" phldr="1"/>
      <dgm:spPr/>
      <dgm:t>
        <a:bodyPr/>
        <a:lstStyle/>
        <a:p>
          <a:endParaRPr lang="ru-RU"/>
        </a:p>
      </dgm:t>
    </dgm:pt>
    <dgm:pt modelId="{84163976-8334-4601-8AAF-FE30CBABA712}" type="parTrans" cxnId="{25C022EB-9608-405A-A46C-BC70D2A23592}">
      <dgm:prSet/>
      <dgm:spPr/>
      <dgm:t>
        <a:bodyPr/>
        <a:lstStyle/>
        <a:p>
          <a:endParaRPr lang="ru-RU"/>
        </a:p>
      </dgm:t>
    </dgm:pt>
    <dgm:pt modelId="{7397F18D-1B86-4437-A6AE-A03FE7CCFA29}" type="sibTrans" cxnId="{25C022EB-9608-405A-A46C-BC70D2A23592}">
      <dgm:prSet/>
      <dgm:spPr/>
      <dgm:t>
        <a:bodyPr/>
        <a:lstStyle/>
        <a:p>
          <a:endParaRPr lang="ru-RU"/>
        </a:p>
      </dgm:t>
    </dgm:pt>
    <dgm:pt modelId="{6342AAE5-D15A-4021-A66A-C94555C9570C}">
      <dgm:prSet phldrT="[Текст]"/>
      <dgm:spPr/>
      <dgm:t>
        <a:bodyPr/>
        <a:lstStyle/>
        <a:p>
          <a:r>
            <a:rPr lang="uk-UA" dirty="0" smtClean="0"/>
            <a:t>Мовленнєва діяльність дитини</a:t>
          </a:r>
          <a:endParaRPr lang="ru-RU" dirty="0"/>
        </a:p>
      </dgm:t>
    </dgm:pt>
    <dgm:pt modelId="{C5740723-B108-437F-B2C8-A4C5EE7FBA64}" type="parTrans" cxnId="{B1DE070B-A36A-485B-BA99-263AFD41027F}">
      <dgm:prSet/>
      <dgm:spPr/>
      <dgm:t>
        <a:bodyPr/>
        <a:lstStyle/>
        <a:p>
          <a:endParaRPr lang="ru-RU"/>
        </a:p>
      </dgm:t>
    </dgm:pt>
    <dgm:pt modelId="{701E1AD7-958E-4104-BFAF-41DD61B62F1A}" type="sibTrans" cxnId="{B1DE070B-A36A-485B-BA99-263AFD41027F}">
      <dgm:prSet/>
      <dgm:spPr/>
      <dgm:t>
        <a:bodyPr/>
        <a:lstStyle/>
        <a:p>
          <a:endParaRPr lang="ru-RU"/>
        </a:p>
      </dgm:t>
    </dgm:pt>
    <dgm:pt modelId="{C4F5E4CD-ECE4-4C24-8AAE-07312DEA8616}">
      <dgm:prSet phldrT="[Текст]" phldr="1"/>
      <dgm:spPr/>
      <dgm:t>
        <a:bodyPr/>
        <a:lstStyle/>
        <a:p>
          <a:endParaRPr lang="ru-RU"/>
        </a:p>
      </dgm:t>
    </dgm:pt>
    <dgm:pt modelId="{C9DB7CE1-2D77-4DFF-B35C-5BE5FDB468AB}" type="parTrans" cxnId="{DDF73F93-B038-4CB8-8A09-D210055395E9}">
      <dgm:prSet/>
      <dgm:spPr/>
      <dgm:t>
        <a:bodyPr/>
        <a:lstStyle/>
        <a:p>
          <a:endParaRPr lang="ru-RU"/>
        </a:p>
      </dgm:t>
    </dgm:pt>
    <dgm:pt modelId="{E91B3640-EE6F-4DBC-A0EE-6A1324961358}" type="sibTrans" cxnId="{DDF73F93-B038-4CB8-8A09-D210055395E9}">
      <dgm:prSet/>
      <dgm:spPr/>
      <dgm:t>
        <a:bodyPr/>
        <a:lstStyle/>
        <a:p>
          <a:endParaRPr lang="ru-RU"/>
        </a:p>
      </dgm:t>
    </dgm:pt>
    <dgm:pt modelId="{6EC24914-A20A-4837-932D-A89B16AD8811}">
      <dgm:prSet phldrT="[Текст]"/>
      <dgm:spPr/>
      <dgm:t>
        <a:bodyPr/>
        <a:lstStyle/>
        <a:p>
          <a:r>
            <a:rPr lang="uk-UA" dirty="0" err="1" smtClean="0"/>
            <a:t>Фізкультурно-оздоровлювальна</a:t>
          </a:r>
          <a:r>
            <a:rPr lang="uk-UA" dirty="0" smtClean="0"/>
            <a:t> діяльність і її вплив на розвиток фізичних якостей і фізичної підготовленості дітей </a:t>
          </a:r>
          <a:endParaRPr lang="ru-RU" dirty="0"/>
        </a:p>
      </dgm:t>
    </dgm:pt>
    <dgm:pt modelId="{91DFE008-E15B-4BBA-B6B9-11293C530DC1}" type="parTrans" cxnId="{4E758C0F-6783-40F2-A440-4C5F5442933B}">
      <dgm:prSet/>
      <dgm:spPr/>
      <dgm:t>
        <a:bodyPr/>
        <a:lstStyle/>
        <a:p>
          <a:endParaRPr lang="ru-RU"/>
        </a:p>
      </dgm:t>
    </dgm:pt>
    <dgm:pt modelId="{71E6B992-24D2-43B6-BFE6-1A21D1398E2F}" type="sibTrans" cxnId="{4E758C0F-6783-40F2-A440-4C5F5442933B}">
      <dgm:prSet/>
      <dgm:spPr/>
      <dgm:t>
        <a:bodyPr/>
        <a:lstStyle/>
        <a:p>
          <a:endParaRPr lang="ru-RU"/>
        </a:p>
      </dgm:t>
    </dgm:pt>
    <dgm:pt modelId="{A6C69B52-F828-4E0C-8781-424E86582F2D}" type="pres">
      <dgm:prSet presAssocID="{59EAA0A6-8D13-41B0-B9D7-1B88D424334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052FF3-9DB9-426B-A028-0F7ADDAD175A}" type="pres">
      <dgm:prSet presAssocID="{70A5B78C-6299-40C2-8CDF-06E819066E14}" presName="composite" presStyleCnt="0"/>
      <dgm:spPr/>
    </dgm:pt>
    <dgm:pt modelId="{405B0241-7D2F-4707-9FC8-49D62606731D}" type="pres">
      <dgm:prSet presAssocID="{70A5B78C-6299-40C2-8CDF-06E819066E1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B41A44-5113-4470-9DA3-91D065EAC802}" type="pres">
      <dgm:prSet presAssocID="{70A5B78C-6299-40C2-8CDF-06E819066E1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23A1B-8629-4D2A-B68F-247C59EC90C2}" type="pres">
      <dgm:prSet presAssocID="{3BAB48F0-97B0-4E65-98A0-830FE8999813}" presName="sp" presStyleCnt="0"/>
      <dgm:spPr/>
    </dgm:pt>
    <dgm:pt modelId="{71A529F8-7968-4947-815C-BFC72F74340C}" type="pres">
      <dgm:prSet presAssocID="{90F4FD7F-8191-4E05-B346-B5CB63C34752}" presName="composite" presStyleCnt="0"/>
      <dgm:spPr/>
    </dgm:pt>
    <dgm:pt modelId="{84FB73F1-EED8-4E8F-9443-3F7792346637}" type="pres">
      <dgm:prSet presAssocID="{90F4FD7F-8191-4E05-B346-B5CB63C3475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92AE35-B3AB-48B9-A7C8-0BC7A921090A}" type="pres">
      <dgm:prSet presAssocID="{90F4FD7F-8191-4E05-B346-B5CB63C3475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E3014-1B92-427F-9D09-441B6E6D08DD}" type="pres">
      <dgm:prSet presAssocID="{7397F18D-1B86-4437-A6AE-A03FE7CCFA29}" presName="sp" presStyleCnt="0"/>
      <dgm:spPr/>
    </dgm:pt>
    <dgm:pt modelId="{2AC38D57-55B7-4CFE-8611-423C140CA83B}" type="pres">
      <dgm:prSet presAssocID="{C4F5E4CD-ECE4-4C24-8AAE-07312DEA8616}" presName="composite" presStyleCnt="0"/>
      <dgm:spPr/>
    </dgm:pt>
    <dgm:pt modelId="{3BD3DBFD-6CA1-45C4-B3FE-55E6390DB365}" type="pres">
      <dgm:prSet presAssocID="{C4F5E4CD-ECE4-4C24-8AAE-07312DEA86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92D83-E51A-4564-AD96-5B55CF911F39}" type="pres">
      <dgm:prSet presAssocID="{C4F5E4CD-ECE4-4C24-8AAE-07312DEA86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DB5605-EA8F-496A-87C1-78204787225F}" srcId="{70A5B78C-6299-40C2-8CDF-06E819066E14}" destId="{0F0E2736-E0DF-4C2D-A8F9-B5823AD54FF5}" srcOrd="0" destOrd="0" parTransId="{F47C2AA4-78F6-415C-A5A6-6CDAA84CBE12}" sibTransId="{8AC41D7D-B14D-436B-B59D-C61E8EA675EC}"/>
    <dgm:cxn modelId="{8D4562A2-F591-4F9A-BE0A-812847D47A67}" type="presOf" srcId="{C4F5E4CD-ECE4-4C24-8AAE-07312DEA8616}" destId="{3BD3DBFD-6CA1-45C4-B3FE-55E6390DB365}" srcOrd="0" destOrd="0" presId="urn:microsoft.com/office/officeart/2005/8/layout/chevron2"/>
    <dgm:cxn modelId="{4E758C0F-6783-40F2-A440-4C5F5442933B}" srcId="{C4F5E4CD-ECE4-4C24-8AAE-07312DEA8616}" destId="{6EC24914-A20A-4837-932D-A89B16AD8811}" srcOrd="0" destOrd="0" parTransId="{91DFE008-E15B-4BBA-B6B9-11293C530DC1}" sibTransId="{71E6B992-24D2-43B6-BFE6-1A21D1398E2F}"/>
    <dgm:cxn modelId="{4F4AAA95-04A7-4F92-8E4E-A367297EE924}" type="presOf" srcId="{6EC24914-A20A-4837-932D-A89B16AD8811}" destId="{A1F92D83-E51A-4564-AD96-5B55CF911F39}" srcOrd="0" destOrd="0" presId="urn:microsoft.com/office/officeart/2005/8/layout/chevron2"/>
    <dgm:cxn modelId="{B1DE070B-A36A-485B-BA99-263AFD41027F}" srcId="{90F4FD7F-8191-4E05-B346-B5CB63C34752}" destId="{6342AAE5-D15A-4021-A66A-C94555C9570C}" srcOrd="0" destOrd="0" parTransId="{C5740723-B108-437F-B2C8-A4C5EE7FBA64}" sibTransId="{701E1AD7-958E-4104-BFAF-41DD61B62F1A}"/>
    <dgm:cxn modelId="{AF24DA34-E14D-4CC8-9031-A599690995D1}" type="presOf" srcId="{70A5B78C-6299-40C2-8CDF-06E819066E14}" destId="{405B0241-7D2F-4707-9FC8-49D62606731D}" srcOrd="0" destOrd="0" presId="urn:microsoft.com/office/officeart/2005/8/layout/chevron2"/>
    <dgm:cxn modelId="{F2267928-4D1A-4776-98E7-F905E844A02A}" type="presOf" srcId="{90F4FD7F-8191-4E05-B346-B5CB63C34752}" destId="{84FB73F1-EED8-4E8F-9443-3F7792346637}" srcOrd="0" destOrd="0" presId="urn:microsoft.com/office/officeart/2005/8/layout/chevron2"/>
    <dgm:cxn modelId="{DDF73F93-B038-4CB8-8A09-D210055395E9}" srcId="{59EAA0A6-8D13-41B0-B9D7-1B88D4243343}" destId="{C4F5E4CD-ECE4-4C24-8AAE-07312DEA8616}" srcOrd="2" destOrd="0" parTransId="{C9DB7CE1-2D77-4DFF-B35C-5BE5FDB468AB}" sibTransId="{E91B3640-EE6F-4DBC-A0EE-6A1324961358}"/>
    <dgm:cxn modelId="{25C022EB-9608-405A-A46C-BC70D2A23592}" srcId="{59EAA0A6-8D13-41B0-B9D7-1B88D4243343}" destId="{90F4FD7F-8191-4E05-B346-B5CB63C34752}" srcOrd="1" destOrd="0" parTransId="{84163976-8334-4601-8AAF-FE30CBABA712}" sibTransId="{7397F18D-1B86-4437-A6AE-A03FE7CCFA29}"/>
    <dgm:cxn modelId="{49C07565-0A6B-4766-AFC8-62635DEEC476}" type="presOf" srcId="{0F0E2736-E0DF-4C2D-A8F9-B5823AD54FF5}" destId="{84B41A44-5113-4470-9DA3-91D065EAC802}" srcOrd="0" destOrd="0" presId="urn:microsoft.com/office/officeart/2005/8/layout/chevron2"/>
    <dgm:cxn modelId="{ACF4006A-331F-471C-B1EF-60DF5E097450}" type="presOf" srcId="{59EAA0A6-8D13-41B0-B9D7-1B88D4243343}" destId="{A6C69B52-F828-4E0C-8781-424E86582F2D}" srcOrd="0" destOrd="0" presId="urn:microsoft.com/office/officeart/2005/8/layout/chevron2"/>
    <dgm:cxn modelId="{0247D578-3C41-45DD-8B18-55C76F30F767}" srcId="{59EAA0A6-8D13-41B0-B9D7-1B88D4243343}" destId="{70A5B78C-6299-40C2-8CDF-06E819066E14}" srcOrd="0" destOrd="0" parTransId="{3935FEDD-3327-446D-8AEE-80BAFA9FA1F0}" sibTransId="{3BAB48F0-97B0-4E65-98A0-830FE8999813}"/>
    <dgm:cxn modelId="{09096CA9-F122-44D5-A07F-1E664C970F6F}" type="presOf" srcId="{6342AAE5-D15A-4021-A66A-C94555C9570C}" destId="{3A92AE35-B3AB-48B9-A7C8-0BC7A921090A}" srcOrd="0" destOrd="0" presId="urn:microsoft.com/office/officeart/2005/8/layout/chevron2"/>
    <dgm:cxn modelId="{9F54A2DC-E9B0-4E63-817D-32841E4126D8}" type="presParOf" srcId="{A6C69B52-F828-4E0C-8781-424E86582F2D}" destId="{0C052FF3-9DB9-426B-A028-0F7ADDAD175A}" srcOrd="0" destOrd="0" presId="urn:microsoft.com/office/officeart/2005/8/layout/chevron2"/>
    <dgm:cxn modelId="{9FD8A5F9-E022-49F0-ACBF-24C186ABFA15}" type="presParOf" srcId="{0C052FF3-9DB9-426B-A028-0F7ADDAD175A}" destId="{405B0241-7D2F-4707-9FC8-49D62606731D}" srcOrd="0" destOrd="0" presId="urn:microsoft.com/office/officeart/2005/8/layout/chevron2"/>
    <dgm:cxn modelId="{505802E4-F209-4F8C-80DE-8A3F5C6273C4}" type="presParOf" srcId="{0C052FF3-9DB9-426B-A028-0F7ADDAD175A}" destId="{84B41A44-5113-4470-9DA3-91D065EAC802}" srcOrd="1" destOrd="0" presId="urn:microsoft.com/office/officeart/2005/8/layout/chevron2"/>
    <dgm:cxn modelId="{8D8D6AF1-920B-4EF9-ACAC-2B46961844BD}" type="presParOf" srcId="{A6C69B52-F828-4E0C-8781-424E86582F2D}" destId="{48623A1B-8629-4D2A-B68F-247C59EC90C2}" srcOrd="1" destOrd="0" presId="urn:microsoft.com/office/officeart/2005/8/layout/chevron2"/>
    <dgm:cxn modelId="{4B936B7A-F0C5-474F-A72D-BB3FA998E321}" type="presParOf" srcId="{A6C69B52-F828-4E0C-8781-424E86582F2D}" destId="{71A529F8-7968-4947-815C-BFC72F74340C}" srcOrd="2" destOrd="0" presId="urn:microsoft.com/office/officeart/2005/8/layout/chevron2"/>
    <dgm:cxn modelId="{CC7D4440-FA1F-4E53-991E-142191933881}" type="presParOf" srcId="{71A529F8-7968-4947-815C-BFC72F74340C}" destId="{84FB73F1-EED8-4E8F-9443-3F7792346637}" srcOrd="0" destOrd="0" presId="urn:microsoft.com/office/officeart/2005/8/layout/chevron2"/>
    <dgm:cxn modelId="{051F9436-D7BF-4215-BCFD-CF864289C7D5}" type="presParOf" srcId="{71A529F8-7968-4947-815C-BFC72F74340C}" destId="{3A92AE35-B3AB-48B9-A7C8-0BC7A921090A}" srcOrd="1" destOrd="0" presId="urn:microsoft.com/office/officeart/2005/8/layout/chevron2"/>
    <dgm:cxn modelId="{AAF6415C-F506-47BA-AD04-F4978A8A9326}" type="presParOf" srcId="{A6C69B52-F828-4E0C-8781-424E86582F2D}" destId="{1EAE3014-1B92-427F-9D09-441B6E6D08DD}" srcOrd="3" destOrd="0" presId="urn:microsoft.com/office/officeart/2005/8/layout/chevron2"/>
    <dgm:cxn modelId="{03E3B444-9CD0-4FF7-8D92-81F264F6DEEC}" type="presParOf" srcId="{A6C69B52-F828-4E0C-8781-424E86582F2D}" destId="{2AC38D57-55B7-4CFE-8611-423C140CA83B}" srcOrd="4" destOrd="0" presId="urn:microsoft.com/office/officeart/2005/8/layout/chevron2"/>
    <dgm:cxn modelId="{1BC29CE7-D6FD-487C-92A2-C15DB1C01D16}" type="presParOf" srcId="{2AC38D57-55B7-4CFE-8611-423C140CA83B}" destId="{3BD3DBFD-6CA1-45C4-B3FE-55E6390DB365}" srcOrd="0" destOrd="0" presId="urn:microsoft.com/office/officeart/2005/8/layout/chevron2"/>
    <dgm:cxn modelId="{556C2C9B-44E6-4866-B414-342C6F5059AB}" type="presParOf" srcId="{2AC38D57-55B7-4CFE-8611-423C140CA83B}" destId="{A1F92D83-E51A-4564-AD96-5B55CF911F3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F217C7-8930-4D15-993B-34D48FE6B7F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73A7A2-9997-4C54-92FE-DB0980DEFBB3}">
      <dgm:prSet phldrT="[Текст]" phldr="1"/>
      <dgm:spPr/>
      <dgm:t>
        <a:bodyPr/>
        <a:lstStyle/>
        <a:p>
          <a:endParaRPr lang="ru-RU"/>
        </a:p>
      </dgm:t>
    </dgm:pt>
    <dgm:pt modelId="{3C4CEB9F-64A9-47AC-8D69-BC188F8E2D73}" type="parTrans" cxnId="{2643B7B5-2E03-40BF-9261-A699AC75B8D3}">
      <dgm:prSet/>
      <dgm:spPr/>
      <dgm:t>
        <a:bodyPr/>
        <a:lstStyle/>
        <a:p>
          <a:endParaRPr lang="ru-RU"/>
        </a:p>
      </dgm:t>
    </dgm:pt>
    <dgm:pt modelId="{534C9636-B0A4-4C6F-9F81-8AC2BEE60F72}" type="sibTrans" cxnId="{2643B7B5-2E03-40BF-9261-A699AC75B8D3}">
      <dgm:prSet/>
      <dgm:spPr/>
      <dgm:t>
        <a:bodyPr/>
        <a:lstStyle/>
        <a:p>
          <a:endParaRPr lang="ru-RU"/>
        </a:p>
      </dgm:t>
    </dgm:pt>
    <dgm:pt modelId="{55A728FB-A136-46AD-8920-F6DB1ADE8920}">
      <dgm:prSet phldrT="[Текст]"/>
      <dgm:spPr/>
      <dgm:t>
        <a:bodyPr/>
        <a:lstStyle/>
        <a:p>
          <a:r>
            <a:rPr lang="uk-UA" dirty="0" smtClean="0"/>
            <a:t>Розвиток інноваційних процесів та їх вплив на підвищення загальної якості роботи закладу </a:t>
          </a:r>
          <a:endParaRPr lang="ru-RU" dirty="0"/>
        </a:p>
      </dgm:t>
    </dgm:pt>
    <dgm:pt modelId="{C3F3C49D-1B5F-40CB-9641-C2AC50E50F19}" type="parTrans" cxnId="{6C3D7548-370E-48A7-AACA-938076E9F405}">
      <dgm:prSet/>
      <dgm:spPr/>
      <dgm:t>
        <a:bodyPr/>
        <a:lstStyle/>
        <a:p>
          <a:endParaRPr lang="ru-RU"/>
        </a:p>
      </dgm:t>
    </dgm:pt>
    <dgm:pt modelId="{8167ED85-5F56-4F02-B277-D26CDB3E200C}" type="sibTrans" cxnId="{6C3D7548-370E-48A7-AACA-938076E9F405}">
      <dgm:prSet/>
      <dgm:spPr/>
      <dgm:t>
        <a:bodyPr/>
        <a:lstStyle/>
        <a:p>
          <a:endParaRPr lang="ru-RU"/>
        </a:p>
      </dgm:t>
    </dgm:pt>
    <dgm:pt modelId="{B2C9C6E6-6B81-42A2-A842-28C318FD87A1}">
      <dgm:prSet phldrT="[Текст]" phldr="1"/>
      <dgm:spPr/>
      <dgm:t>
        <a:bodyPr/>
        <a:lstStyle/>
        <a:p>
          <a:endParaRPr lang="ru-RU"/>
        </a:p>
      </dgm:t>
    </dgm:pt>
    <dgm:pt modelId="{772C00B8-60EE-4A7E-99B3-E9DBA881AAA4}" type="parTrans" cxnId="{F10F6691-39CF-4B50-891A-496A4A3BFD99}">
      <dgm:prSet/>
      <dgm:spPr/>
      <dgm:t>
        <a:bodyPr/>
        <a:lstStyle/>
        <a:p>
          <a:endParaRPr lang="ru-RU"/>
        </a:p>
      </dgm:t>
    </dgm:pt>
    <dgm:pt modelId="{3FC27985-8403-4FAF-98B8-27011D0CECAF}" type="sibTrans" cxnId="{F10F6691-39CF-4B50-891A-496A4A3BFD99}">
      <dgm:prSet/>
      <dgm:spPr/>
      <dgm:t>
        <a:bodyPr/>
        <a:lstStyle/>
        <a:p>
          <a:endParaRPr lang="ru-RU"/>
        </a:p>
      </dgm:t>
    </dgm:pt>
    <dgm:pt modelId="{C279D475-4BA5-467A-9060-584B9031F04E}">
      <dgm:prSet phldrT="[Текст]"/>
      <dgm:spPr/>
      <dgm:t>
        <a:bodyPr/>
        <a:lstStyle/>
        <a:p>
          <a:r>
            <a:rPr lang="uk-UA" dirty="0" smtClean="0"/>
            <a:t>Педагогічна діяльність вихователів та їх професійно-особистісний розвиток </a:t>
          </a:r>
          <a:endParaRPr lang="ru-RU" dirty="0"/>
        </a:p>
      </dgm:t>
    </dgm:pt>
    <dgm:pt modelId="{801342F3-6A87-49A8-94FC-8C88B2457A5C}" type="parTrans" cxnId="{C7C9B070-C862-4B32-A711-CC62BB71CAD0}">
      <dgm:prSet/>
      <dgm:spPr/>
      <dgm:t>
        <a:bodyPr/>
        <a:lstStyle/>
        <a:p>
          <a:endParaRPr lang="ru-RU"/>
        </a:p>
      </dgm:t>
    </dgm:pt>
    <dgm:pt modelId="{03C8B63B-91ED-4891-A691-EB8E117CC37F}" type="sibTrans" cxnId="{C7C9B070-C862-4B32-A711-CC62BB71CAD0}">
      <dgm:prSet/>
      <dgm:spPr/>
      <dgm:t>
        <a:bodyPr/>
        <a:lstStyle/>
        <a:p>
          <a:endParaRPr lang="ru-RU"/>
        </a:p>
      </dgm:t>
    </dgm:pt>
    <dgm:pt modelId="{BC3AEC1C-4503-4EED-999E-3DFAB0F64E75}">
      <dgm:prSet phldrT="[Текст]" phldr="1"/>
      <dgm:spPr/>
      <dgm:t>
        <a:bodyPr/>
        <a:lstStyle/>
        <a:p>
          <a:endParaRPr lang="ru-RU"/>
        </a:p>
      </dgm:t>
    </dgm:pt>
    <dgm:pt modelId="{EF782B9E-DBBA-4AC9-A234-28882E21252B}" type="parTrans" cxnId="{269FC838-7359-4A6E-90C3-488714419F11}">
      <dgm:prSet/>
      <dgm:spPr/>
      <dgm:t>
        <a:bodyPr/>
        <a:lstStyle/>
        <a:p>
          <a:endParaRPr lang="ru-RU"/>
        </a:p>
      </dgm:t>
    </dgm:pt>
    <dgm:pt modelId="{5DC71ADB-5030-4CCE-8B9C-CFF2A039C425}" type="sibTrans" cxnId="{269FC838-7359-4A6E-90C3-488714419F11}">
      <dgm:prSet/>
      <dgm:spPr/>
      <dgm:t>
        <a:bodyPr/>
        <a:lstStyle/>
        <a:p>
          <a:endParaRPr lang="ru-RU"/>
        </a:p>
      </dgm:t>
    </dgm:pt>
    <dgm:pt modelId="{931C360B-B61C-4242-BDB1-C5EAC37F4F33}">
      <dgm:prSet phldrT="[Текст]"/>
      <dgm:spPr/>
      <dgm:t>
        <a:bodyPr/>
        <a:lstStyle/>
        <a:p>
          <a:r>
            <a:rPr lang="uk-UA" dirty="0" smtClean="0"/>
            <a:t>……………………………………………</a:t>
          </a:r>
          <a:endParaRPr lang="ru-RU" dirty="0"/>
        </a:p>
      </dgm:t>
    </dgm:pt>
    <dgm:pt modelId="{F61F0033-50D7-4B7F-8E3B-A2CCAC52278E}" type="parTrans" cxnId="{226B6234-B363-4B6D-9031-93A116724EDE}">
      <dgm:prSet/>
      <dgm:spPr/>
      <dgm:t>
        <a:bodyPr/>
        <a:lstStyle/>
        <a:p>
          <a:endParaRPr lang="ru-RU"/>
        </a:p>
      </dgm:t>
    </dgm:pt>
    <dgm:pt modelId="{FBB6F901-09B9-414C-B649-383CE896C3A4}" type="sibTrans" cxnId="{226B6234-B363-4B6D-9031-93A116724EDE}">
      <dgm:prSet/>
      <dgm:spPr/>
      <dgm:t>
        <a:bodyPr/>
        <a:lstStyle/>
        <a:p>
          <a:endParaRPr lang="ru-RU"/>
        </a:p>
      </dgm:t>
    </dgm:pt>
    <dgm:pt modelId="{65117F53-BC1A-4593-9B1D-CAAAF59B84C9}" type="pres">
      <dgm:prSet presAssocID="{B5F217C7-8930-4D15-993B-34D48FE6B7F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828BB4-FA3F-44E4-84F8-3F2CD814B7F4}" type="pres">
      <dgm:prSet presAssocID="{CF73A7A2-9997-4C54-92FE-DB0980DEFBB3}" presName="composite" presStyleCnt="0"/>
      <dgm:spPr/>
    </dgm:pt>
    <dgm:pt modelId="{9F65C85D-D44E-4F45-B82B-F0F8B095FFDB}" type="pres">
      <dgm:prSet presAssocID="{CF73A7A2-9997-4C54-92FE-DB0980DEFB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7BA572-3A06-4F2A-B200-2E507F1B4070}" type="pres">
      <dgm:prSet presAssocID="{CF73A7A2-9997-4C54-92FE-DB0980DEFB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D4254-5D6A-40D7-A22B-C3D70D41F2EF}" type="pres">
      <dgm:prSet presAssocID="{534C9636-B0A4-4C6F-9F81-8AC2BEE60F72}" presName="sp" presStyleCnt="0"/>
      <dgm:spPr/>
    </dgm:pt>
    <dgm:pt modelId="{BDC73793-A40C-40A7-9DB2-EB90C308842E}" type="pres">
      <dgm:prSet presAssocID="{B2C9C6E6-6B81-42A2-A842-28C318FD87A1}" presName="composite" presStyleCnt="0"/>
      <dgm:spPr/>
    </dgm:pt>
    <dgm:pt modelId="{92DF0C9A-D10E-4F2F-BE04-694340BD2A9A}" type="pres">
      <dgm:prSet presAssocID="{B2C9C6E6-6B81-42A2-A842-28C318FD87A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86906-5060-4E36-B38A-CDF7235A3E1A}" type="pres">
      <dgm:prSet presAssocID="{B2C9C6E6-6B81-42A2-A842-28C318FD87A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7495A4-1765-4940-907D-2018026A95CD}" type="pres">
      <dgm:prSet presAssocID="{3FC27985-8403-4FAF-98B8-27011D0CECAF}" presName="sp" presStyleCnt="0"/>
      <dgm:spPr/>
    </dgm:pt>
    <dgm:pt modelId="{2B9D781B-95BD-4A38-82CE-1CE60AE3F2CF}" type="pres">
      <dgm:prSet presAssocID="{BC3AEC1C-4503-4EED-999E-3DFAB0F64E75}" presName="composite" presStyleCnt="0"/>
      <dgm:spPr/>
    </dgm:pt>
    <dgm:pt modelId="{4B821D49-ADCC-4792-B032-1BC326ECFDB1}" type="pres">
      <dgm:prSet presAssocID="{BC3AEC1C-4503-4EED-999E-3DFAB0F64E7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CF55F4-698E-44AE-982D-533C19758A56}" type="pres">
      <dgm:prSet presAssocID="{BC3AEC1C-4503-4EED-999E-3DFAB0F64E7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3D7548-370E-48A7-AACA-938076E9F405}" srcId="{CF73A7A2-9997-4C54-92FE-DB0980DEFBB3}" destId="{55A728FB-A136-46AD-8920-F6DB1ADE8920}" srcOrd="0" destOrd="0" parTransId="{C3F3C49D-1B5F-40CB-9641-C2AC50E50F19}" sibTransId="{8167ED85-5F56-4F02-B277-D26CDB3E200C}"/>
    <dgm:cxn modelId="{C7C9B070-C862-4B32-A711-CC62BB71CAD0}" srcId="{B2C9C6E6-6B81-42A2-A842-28C318FD87A1}" destId="{C279D475-4BA5-467A-9060-584B9031F04E}" srcOrd="0" destOrd="0" parTransId="{801342F3-6A87-49A8-94FC-8C88B2457A5C}" sibTransId="{03C8B63B-91ED-4891-A691-EB8E117CC37F}"/>
    <dgm:cxn modelId="{B0A5CF8A-B0CA-47E1-B616-5E75D3E83C9F}" type="presOf" srcId="{C279D475-4BA5-467A-9060-584B9031F04E}" destId="{F1E86906-5060-4E36-B38A-CDF7235A3E1A}" srcOrd="0" destOrd="0" presId="urn:microsoft.com/office/officeart/2005/8/layout/chevron2"/>
    <dgm:cxn modelId="{EA75B51B-40E8-4FC2-9168-1BD49821979D}" type="presOf" srcId="{CF73A7A2-9997-4C54-92FE-DB0980DEFBB3}" destId="{9F65C85D-D44E-4F45-B82B-F0F8B095FFDB}" srcOrd="0" destOrd="0" presId="urn:microsoft.com/office/officeart/2005/8/layout/chevron2"/>
    <dgm:cxn modelId="{CBFAD85B-8997-48F1-BD5A-F49F14C7DA1F}" type="presOf" srcId="{931C360B-B61C-4242-BDB1-C5EAC37F4F33}" destId="{95CF55F4-698E-44AE-982D-533C19758A56}" srcOrd="0" destOrd="0" presId="urn:microsoft.com/office/officeart/2005/8/layout/chevron2"/>
    <dgm:cxn modelId="{269FC838-7359-4A6E-90C3-488714419F11}" srcId="{B5F217C7-8930-4D15-993B-34D48FE6B7FE}" destId="{BC3AEC1C-4503-4EED-999E-3DFAB0F64E75}" srcOrd="2" destOrd="0" parTransId="{EF782B9E-DBBA-4AC9-A234-28882E21252B}" sibTransId="{5DC71ADB-5030-4CCE-8B9C-CFF2A039C425}"/>
    <dgm:cxn modelId="{F10F6691-39CF-4B50-891A-496A4A3BFD99}" srcId="{B5F217C7-8930-4D15-993B-34D48FE6B7FE}" destId="{B2C9C6E6-6B81-42A2-A842-28C318FD87A1}" srcOrd="1" destOrd="0" parTransId="{772C00B8-60EE-4A7E-99B3-E9DBA881AAA4}" sibTransId="{3FC27985-8403-4FAF-98B8-27011D0CECAF}"/>
    <dgm:cxn modelId="{24EF0B1E-5B3F-4E57-ABC2-FC59A12F76F8}" type="presOf" srcId="{B5F217C7-8930-4D15-993B-34D48FE6B7FE}" destId="{65117F53-BC1A-4593-9B1D-CAAAF59B84C9}" srcOrd="0" destOrd="0" presId="urn:microsoft.com/office/officeart/2005/8/layout/chevron2"/>
    <dgm:cxn modelId="{2643B7B5-2E03-40BF-9261-A699AC75B8D3}" srcId="{B5F217C7-8930-4D15-993B-34D48FE6B7FE}" destId="{CF73A7A2-9997-4C54-92FE-DB0980DEFBB3}" srcOrd="0" destOrd="0" parTransId="{3C4CEB9F-64A9-47AC-8D69-BC188F8E2D73}" sibTransId="{534C9636-B0A4-4C6F-9F81-8AC2BEE60F72}"/>
    <dgm:cxn modelId="{29A962F4-B8B9-4448-BDD7-E3D82C6E60D1}" type="presOf" srcId="{55A728FB-A136-46AD-8920-F6DB1ADE8920}" destId="{E07BA572-3A06-4F2A-B200-2E507F1B4070}" srcOrd="0" destOrd="0" presId="urn:microsoft.com/office/officeart/2005/8/layout/chevron2"/>
    <dgm:cxn modelId="{65213B0E-C26B-42EE-86AA-853794BC7852}" type="presOf" srcId="{B2C9C6E6-6B81-42A2-A842-28C318FD87A1}" destId="{92DF0C9A-D10E-4F2F-BE04-694340BD2A9A}" srcOrd="0" destOrd="0" presId="urn:microsoft.com/office/officeart/2005/8/layout/chevron2"/>
    <dgm:cxn modelId="{226B6234-B363-4B6D-9031-93A116724EDE}" srcId="{BC3AEC1C-4503-4EED-999E-3DFAB0F64E75}" destId="{931C360B-B61C-4242-BDB1-C5EAC37F4F33}" srcOrd="0" destOrd="0" parTransId="{F61F0033-50D7-4B7F-8E3B-A2CCAC52278E}" sibTransId="{FBB6F901-09B9-414C-B649-383CE896C3A4}"/>
    <dgm:cxn modelId="{BAAEAE28-98F2-4065-BDA5-2FFC79AD1D17}" type="presOf" srcId="{BC3AEC1C-4503-4EED-999E-3DFAB0F64E75}" destId="{4B821D49-ADCC-4792-B032-1BC326ECFDB1}" srcOrd="0" destOrd="0" presId="urn:microsoft.com/office/officeart/2005/8/layout/chevron2"/>
    <dgm:cxn modelId="{6DEBF712-9B13-41F5-8BCA-B7E87C05FE58}" type="presParOf" srcId="{65117F53-BC1A-4593-9B1D-CAAAF59B84C9}" destId="{CF828BB4-FA3F-44E4-84F8-3F2CD814B7F4}" srcOrd="0" destOrd="0" presId="urn:microsoft.com/office/officeart/2005/8/layout/chevron2"/>
    <dgm:cxn modelId="{9DCF96AB-97FF-485A-A5D3-1E3CA2947B70}" type="presParOf" srcId="{CF828BB4-FA3F-44E4-84F8-3F2CD814B7F4}" destId="{9F65C85D-D44E-4F45-B82B-F0F8B095FFDB}" srcOrd="0" destOrd="0" presId="urn:microsoft.com/office/officeart/2005/8/layout/chevron2"/>
    <dgm:cxn modelId="{7717F92D-2FE7-4807-9E8B-C96F53EAD8C3}" type="presParOf" srcId="{CF828BB4-FA3F-44E4-84F8-3F2CD814B7F4}" destId="{E07BA572-3A06-4F2A-B200-2E507F1B4070}" srcOrd="1" destOrd="0" presId="urn:microsoft.com/office/officeart/2005/8/layout/chevron2"/>
    <dgm:cxn modelId="{0AD8A532-E7B0-44E6-B399-C890D6A274F4}" type="presParOf" srcId="{65117F53-BC1A-4593-9B1D-CAAAF59B84C9}" destId="{986D4254-5D6A-40D7-A22B-C3D70D41F2EF}" srcOrd="1" destOrd="0" presId="urn:microsoft.com/office/officeart/2005/8/layout/chevron2"/>
    <dgm:cxn modelId="{F972915B-7151-48B9-94DD-6DF8A50560B1}" type="presParOf" srcId="{65117F53-BC1A-4593-9B1D-CAAAF59B84C9}" destId="{BDC73793-A40C-40A7-9DB2-EB90C308842E}" srcOrd="2" destOrd="0" presId="urn:microsoft.com/office/officeart/2005/8/layout/chevron2"/>
    <dgm:cxn modelId="{AE29E293-5C11-48AD-A0E4-E215AC00576C}" type="presParOf" srcId="{BDC73793-A40C-40A7-9DB2-EB90C308842E}" destId="{92DF0C9A-D10E-4F2F-BE04-694340BD2A9A}" srcOrd="0" destOrd="0" presId="urn:microsoft.com/office/officeart/2005/8/layout/chevron2"/>
    <dgm:cxn modelId="{1FD76480-0E66-48B6-BF3A-A3E1B3A96BBF}" type="presParOf" srcId="{BDC73793-A40C-40A7-9DB2-EB90C308842E}" destId="{F1E86906-5060-4E36-B38A-CDF7235A3E1A}" srcOrd="1" destOrd="0" presId="urn:microsoft.com/office/officeart/2005/8/layout/chevron2"/>
    <dgm:cxn modelId="{151DF098-78C0-4307-8172-1CDA72F76830}" type="presParOf" srcId="{65117F53-BC1A-4593-9B1D-CAAAF59B84C9}" destId="{587495A4-1765-4940-907D-2018026A95CD}" srcOrd="3" destOrd="0" presId="urn:microsoft.com/office/officeart/2005/8/layout/chevron2"/>
    <dgm:cxn modelId="{C87A91EB-2D2A-4F58-821B-18F8C6144005}" type="presParOf" srcId="{65117F53-BC1A-4593-9B1D-CAAAF59B84C9}" destId="{2B9D781B-95BD-4A38-82CE-1CE60AE3F2CF}" srcOrd="4" destOrd="0" presId="urn:microsoft.com/office/officeart/2005/8/layout/chevron2"/>
    <dgm:cxn modelId="{61BFBB58-3F5E-4795-8267-27D545CB0258}" type="presParOf" srcId="{2B9D781B-95BD-4A38-82CE-1CE60AE3F2CF}" destId="{4B821D49-ADCC-4792-B032-1BC326ECFDB1}" srcOrd="0" destOrd="0" presId="urn:microsoft.com/office/officeart/2005/8/layout/chevron2"/>
    <dgm:cxn modelId="{7A36D904-11D7-4982-A78F-C001E93F9121}" type="presParOf" srcId="{2B9D781B-95BD-4A38-82CE-1CE60AE3F2CF}" destId="{95CF55F4-698E-44AE-982D-533C19758A5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5C7DF96-6030-4C82-A478-501D876D269B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9418DE-E28A-44EC-A990-6A0C5AAF335B}">
      <dgm:prSet phldrT="[Текст]" custT="1"/>
      <dgm:spPr/>
      <dgm:t>
        <a:bodyPr/>
        <a:lstStyle/>
        <a:p>
          <a:pPr algn="ctr"/>
          <a:r>
            <a:rPr lang="uk-UA" sz="2700" dirty="0" smtClean="0"/>
            <a:t>Якість дошкільної освіти має вимірюватись </a:t>
          </a:r>
          <a:r>
            <a:rPr lang="uk-UA" sz="2700" b="1" dirty="0" smtClean="0"/>
            <a:t>кількістю щастя </a:t>
          </a:r>
          <a:r>
            <a:rPr lang="uk-UA" sz="2700" dirty="0" smtClean="0"/>
            <a:t>дитини-дошкільника </a:t>
          </a:r>
        </a:p>
        <a:p>
          <a:pPr algn="r"/>
          <a:r>
            <a:rPr lang="uk-UA" sz="2000" i="1" dirty="0" smtClean="0"/>
            <a:t>Я.Л.</a:t>
          </a:r>
          <a:r>
            <a:rPr lang="uk-UA" sz="2000" i="1" dirty="0" err="1" smtClean="0"/>
            <a:t>Коломинський</a:t>
          </a:r>
          <a:endParaRPr lang="ru-RU" sz="2000" i="1" dirty="0"/>
        </a:p>
      </dgm:t>
    </dgm:pt>
    <dgm:pt modelId="{40690A89-F2DD-45A4-9D90-95C2472CA078}" type="parTrans" cxnId="{B249EC39-AFB1-48E0-AF02-2C42583D30E0}">
      <dgm:prSet/>
      <dgm:spPr/>
      <dgm:t>
        <a:bodyPr/>
        <a:lstStyle/>
        <a:p>
          <a:endParaRPr lang="ru-RU"/>
        </a:p>
      </dgm:t>
    </dgm:pt>
    <dgm:pt modelId="{7E2207A1-A5DB-4E95-9CB8-E1413EA1E1E8}" type="sibTrans" cxnId="{B249EC39-AFB1-48E0-AF02-2C42583D30E0}">
      <dgm:prSet/>
      <dgm:spPr/>
      <dgm:t>
        <a:bodyPr/>
        <a:lstStyle/>
        <a:p>
          <a:endParaRPr lang="ru-RU"/>
        </a:p>
      </dgm:t>
    </dgm:pt>
    <dgm:pt modelId="{B0446561-E3CB-4E00-A4A7-28018F4A8A5F}">
      <dgm:prSet phldrT="[Текст]" custT="1"/>
      <dgm:spPr/>
      <dgm:t>
        <a:bodyPr/>
        <a:lstStyle/>
        <a:p>
          <a:pPr algn="ctr"/>
          <a:r>
            <a:rPr lang="uk-UA" sz="2400" dirty="0" smtClean="0"/>
            <a:t> Якість дошкільної освіти повинна визначатись тим, наскільки ми у змозі </a:t>
          </a:r>
          <a:r>
            <a:rPr lang="uk-UA" sz="2400" b="1" dirty="0" smtClean="0"/>
            <a:t>зберегти самоцінність </a:t>
          </a:r>
          <a:r>
            <a:rPr lang="uk-UA" sz="2400" dirty="0" smtClean="0"/>
            <a:t>дошкільного </a:t>
          </a:r>
          <a:r>
            <a:rPr lang="uk-UA" sz="2400" b="1" dirty="0" smtClean="0"/>
            <a:t>дитинства</a:t>
          </a:r>
        </a:p>
        <a:p>
          <a:pPr algn="r"/>
          <a:r>
            <a:rPr lang="uk-UA" sz="2000" i="1" dirty="0" smtClean="0"/>
            <a:t>Л.А.Парамонова</a:t>
          </a:r>
          <a:endParaRPr lang="ru-RU" sz="2000" i="1" dirty="0"/>
        </a:p>
      </dgm:t>
    </dgm:pt>
    <dgm:pt modelId="{DFA8B067-5617-4FBE-948A-50F9378D8302}" type="parTrans" cxnId="{079980B7-545D-4CB6-84EB-61366CA9A937}">
      <dgm:prSet/>
      <dgm:spPr/>
      <dgm:t>
        <a:bodyPr/>
        <a:lstStyle/>
        <a:p>
          <a:endParaRPr lang="ru-RU"/>
        </a:p>
      </dgm:t>
    </dgm:pt>
    <dgm:pt modelId="{F2B82479-2DF7-4B3D-93ED-B90213BA0E88}" type="sibTrans" cxnId="{079980B7-545D-4CB6-84EB-61366CA9A937}">
      <dgm:prSet/>
      <dgm:spPr/>
      <dgm:t>
        <a:bodyPr/>
        <a:lstStyle/>
        <a:p>
          <a:endParaRPr lang="ru-RU"/>
        </a:p>
      </dgm:t>
    </dgm:pt>
    <dgm:pt modelId="{2C2778D8-81A8-4A80-8AA1-E06330804420}" type="pres">
      <dgm:prSet presAssocID="{E5C7DF96-6030-4C82-A478-501D876D26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66E61E-E9C2-48D9-9684-2E747F9B82DA}" type="pres">
      <dgm:prSet presAssocID="{D99418DE-E28A-44EC-A990-6A0C5AAF335B}" presName="arrow" presStyleLbl="node1" presStyleIdx="0" presStyleCnt="2" custScaleX="174452" custScaleY="1228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9C3766-4375-40FA-A741-C23BDE72D9AA}" type="pres">
      <dgm:prSet presAssocID="{B0446561-E3CB-4E00-A4A7-28018F4A8A5F}" presName="arrow" presStyleLbl="node1" presStyleIdx="1" presStyleCnt="2" custScaleX="166221" custScaleY="1337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FAC4F4-FBAE-4F0F-A6B7-9F6E18E231AB}" type="presOf" srcId="{B0446561-E3CB-4E00-A4A7-28018F4A8A5F}" destId="{619C3766-4375-40FA-A741-C23BDE72D9AA}" srcOrd="0" destOrd="0" presId="urn:microsoft.com/office/officeart/2005/8/layout/arrow5"/>
    <dgm:cxn modelId="{AD96238F-86D9-459A-9AC9-4CFF2F647F90}" type="presOf" srcId="{D99418DE-E28A-44EC-A990-6A0C5AAF335B}" destId="{5C66E61E-E9C2-48D9-9684-2E747F9B82DA}" srcOrd="0" destOrd="0" presId="urn:microsoft.com/office/officeart/2005/8/layout/arrow5"/>
    <dgm:cxn modelId="{44182946-D72B-4CC9-9A83-30D8FA9B40D7}" type="presOf" srcId="{E5C7DF96-6030-4C82-A478-501D876D269B}" destId="{2C2778D8-81A8-4A80-8AA1-E06330804420}" srcOrd="0" destOrd="0" presId="urn:microsoft.com/office/officeart/2005/8/layout/arrow5"/>
    <dgm:cxn modelId="{079980B7-545D-4CB6-84EB-61366CA9A937}" srcId="{E5C7DF96-6030-4C82-A478-501D876D269B}" destId="{B0446561-E3CB-4E00-A4A7-28018F4A8A5F}" srcOrd="1" destOrd="0" parTransId="{DFA8B067-5617-4FBE-948A-50F9378D8302}" sibTransId="{F2B82479-2DF7-4B3D-93ED-B90213BA0E88}"/>
    <dgm:cxn modelId="{B249EC39-AFB1-48E0-AF02-2C42583D30E0}" srcId="{E5C7DF96-6030-4C82-A478-501D876D269B}" destId="{D99418DE-E28A-44EC-A990-6A0C5AAF335B}" srcOrd="0" destOrd="0" parTransId="{40690A89-F2DD-45A4-9D90-95C2472CA078}" sibTransId="{7E2207A1-A5DB-4E95-9CB8-E1413EA1E1E8}"/>
    <dgm:cxn modelId="{2CA9F90F-8F30-4431-AA4E-C0AA7BBB126B}" type="presParOf" srcId="{2C2778D8-81A8-4A80-8AA1-E06330804420}" destId="{5C66E61E-E9C2-48D9-9684-2E747F9B82DA}" srcOrd="0" destOrd="0" presId="urn:microsoft.com/office/officeart/2005/8/layout/arrow5"/>
    <dgm:cxn modelId="{14C61E14-7ACC-4394-AC4F-5DD8797CB3D0}" type="presParOf" srcId="{2C2778D8-81A8-4A80-8AA1-E06330804420}" destId="{619C3766-4375-40FA-A741-C23BDE72D9AA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20CBDC-E74C-4E1D-BFAE-B083DF991EDE}">
      <dsp:nvSpPr>
        <dsp:cNvPr id="0" name=""/>
        <dsp:cNvSpPr/>
      </dsp:nvSpPr>
      <dsp:spPr>
        <a:xfrm>
          <a:off x="6873" y="0"/>
          <a:ext cx="7036884" cy="2043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baseline="0" dirty="0" smtClean="0"/>
            <a:t>1. Неоднозначність у визначенні поняття – </a:t>
          </a:r>
          <a:r>
            <a:rPr lang="uk-UA" sz="3200" kern="1200" baseline="0" dirty="0" err="1" smtClean="0"/>
            <a:t>“якість</a:t>
          </a:r>
          <a:r>
            <a:rPr lang="uk-UA" sz="3200" kern="1200" baseline="0" dirty="0" smtClean="0"/>
            <a:t> дошкільної </a:t>
          </a:r>
          <a:r>
            <a:rPr lang="uk-UA" sz="3200" kern="1200" baseline="0" dirty="0" err="1" smtClean="0"/>
            <a:t>освіти”</a:t>
          </a:r>
          <a:r>
            <a:rPr lang="uk-UA" sz="3200" kern="1200" baseline="0" dirty="0" smtClean="0"/>
            <a:t> </a:t>
          </a:r>
          <a:r>
            <a:rPr lang="uk-UA" sz="3200" i="1" kern="1200" baseline="0" dirty="0" smtClean="0"/>
            <a:t>(підміна поняттям </a:t>
          </a:r>
          <a:r>
            <a:rPr lang="uk-UA" sz="3200" i="1" kern="1200" baseline="0" dirty="0" err="1" smtClean="0"/>
            <a:t>“навчання”</a:t>
          </a:r>
          <a:r>
            <a:rPr lang="uk-UA" sz="3200" i="1" kern="1200" baseline="0" dirty="0" smtClean="0"/>
            <a:t>).</a:t>
          </a:r>
          <a:endParaRPr lang="ru-RU" sz="3200" kern="1200" baseline="0" dirty="0"/>
        </a:p>
      </dsp:txBody>
      <dsp:txXfrm>
        <a:off x="106610" y="99737"/>
        <a:ext cx="6837410" cy="18436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5A51CB-87E7-4679-8866-DC15655C60ED}">
      <dsp:nvSpPr>
        <dsp:cNvPr id="0" name=""/>
        <dsp:cNvSpPr/>
      </dsp:nvSpPr>
      <dsp:spPr>
        <a:xfrm>
          <a:off x="2255874" y="-105682"/>
          <a:ext cx="4961177" cy="846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Держава</a:t>
          </a:r>
          <a:r>
            <a:rPr lang="uk-UA" sz="1600" kern="1200" dirty="0" smtClean="0"/>
            <a:t>: підтвердження доцільності вкладених коштів (потреба суспільства в якісній освіті)</a:t>
          </a:r>
          <a:endParaRPr lang="ru-RU" sz="1600" kern="1200" dirty="0"/>
        </a:p>
      </dsp:txBody>
      <dsp:txXfrm>
        <a:off x="2297220" y="-64336"/>
        <a:ext cx="4878485" cy="764287"/>
      </dsp:txXfrm>
    </dsp:sp>
    <dsp:sp modelId="{FA0679E2-0596-473C-A970-43BA518060DC}">
      <dsp:nvSpPr>
        <dsp:cNvPr id="0" name=""/>
        <dsp:cNvSpPr/>
      </dsp:nvSpPr>
      <dsp:spPr>
        <a:xfrm>
          <a:off x="4430799" y="-3117143"/>
          <a:ext cx="3996712" cy="3996712"/>
        </a:xfrm>
        <a:custGeom>
          <a:avLst/>
          <a:gdLst/>
          <a:ahLst/>
          <a:cxnLst/>
          <a:rect l="0" t="0" r="0" b="0"/>
          <a:pathLst>
            <a:path>
              <a:moveTo>
                <a:pt x="1266434" y="3857850"/>
              </a:moveTo>
              <a:arcTo wR="1998356" hR="1998356" stAng="6689115" swAng="272247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09FDB6-E87C-4852-9052-ACB2B1A6B0C1}">
      <dsp:nvSpPr>
        <dsp:cNvPr id="0" name=""/>
        <dsp:cNvSpPr/>
      </dsp:nvSpPr>
      <dsp:spPr>
        <a:xfrm>
          <a:off x="5072097" y="676266"/>
          <a:ext cx="3446360" cy="10952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Батьки:</a:t>
          </a:r>
          <a:r>
            <a:rPr lang="uk-UA" sz="1600" kern="1200" dirty="0" smtClean="0"/>
            <a:t> конкретні результати освітньої роботи з їхньою дитиною</a:t>
          </a:r>
          <a:endParaRPr lang="ru-RU" sz="1600" kern="1200" dirty="0"/>
        </a:p>
      </dsp:txBody>
      <dsp:txXfrm>
        <a:off x="5125561" y="729730"/>
        <a:ext cx="3339432" cy="988293"/>
      </dsp:txXfrm>
    </dsp:sp>
    <dsp:sp modelId="{5AD7FE0F-915F-42DC-AF2C-4E0D0A5C414E}">
      <dsp:nvSpPr>
        <dsp:cNvPr id="0" name=""/>
        <dsp:cNvSpPr/>
      </dsp:nvSpPr>
      <dsp:spPr>
        <a:xfrm>
          <a:off x="3685133" y="-1728039"/>
          <a:ext cx="3996712" cy="3996712"/>
        </a:xfrm>
        <a:custGeom>
          <a:avLst/>
          <a:gdLst/>
          <a:ahLst/>
          <a:cxnLst/>
          <a:rect l="0" t="0" r="0" b="0"/>
          <a:pathLst>
            <a:path>
              <a:moveTo>
                <a:pt x="3315975" y="3500789"/>
              </a:moveTo>
              <a:arcTo wR="1998356" hR="1998356" stAng="2924973" swAng="322575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FE0DC-09D5-4383-BBF7-9CE098E9839C}">
      <dsp:nvSpPr>
        <dsp:cNvPr id="0" name=""/>
        <dsp:cNvSpPr/>
      </dsp:nvSpPr>
      <dsp:spPr>
        <a:xfrm>
          <a:off x="4714908" y="1890715"/>
          <a:ext cx="4325773" cy="1400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Педагоги:</a:t>
          </a:r>
          <a:r>
            <a:rPr lang="uk-UA" sz="1600" kern="1200" dirty="0" smtClean="0"/>
            <a:t> позитивна оцінка їх діяльності, успішне виконання програми дітьми, успішний розвиток дітей, забезпеченість </a:t>
          </a:r>
          <a:r>
            <a:rPr lang="uk-UA" sz="1600" kern="1200" dirty="0" err="1" smtClean="0"/>
            <a:t>пед.процесу</a:t>
          </a:r>
          <a:endParaRPr lang="ru-RU" sz="1600" kern="1200" dirty="0"/>
        </a:p>
      </dsp:txBody>
      <dsp:txXfrm>
        <a:off x="4783253" y="1959060"/>
        <a:ext cx="4189083" cy="1263359"/>
      </dsp:txXfrm>
    </dsp:sp>
    <dsp:sp modelId="{E06F2520-72ED-4399-B2B0-6C2333E12402}">
      <dsp:nvSpPr>
        <dsp:cNvPr id="0" name=""/>
        <dsp:cNvSpPr/>
      </dsp:nvSpPr>
      <dsp:spPr>
        <a:xfrm>
          <a:off x="2706533" y="892487"/>
          <a:ext cx="3996712" cy="3996712"/>
        </a:xfrm>
        <a:custGeom>
          <a:avLst/>
          <a:gdLst/>
          <a:ahLst/>
          <a:cxnLst/>
          <a:rect l="0" t="0" r="0" b="0"/>
          <a:pathLst>
            <a:path>
              <a:moveTo>
                <a:pt x="3948240" y="2435825"/>
              </a:moveTo>
              <a:arcTo wR="1998356" hR="1998356" stAng="758718" swAng="8737391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D00DF4-4994-44AC-B719-E23E5E40F54B}">
      <dsp:nvSpPr>
        <dsp:cNvPr id="0" name=""/>
        <dsp:cNvSpPr/>
      </dsp:nvSpPr>
      <dsp:spPr>
        <a:xfrm>
          <a:off x="928696" y="2319341"/>
          <a:ext cx="3214992" cy="1275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Вчителі </a:t>
          </a:r>
          <a:r>
            <a:rPr lang="uk-UA" sz="1600" b="1" kern="1200" dirty="0" err="1" smtClean="0"/>
            <a:t>поч.школи</a:t>
          </a:r>
          <a:r>
            <a:rPr lang="uk-UA" sz="1600" kern="1200" dirty="0" smtClean="0"/>
            <a:t>: готовність дитини до шкільного навчання</a:t>
          </a:r>
          <a:endParaRPr lang="ru-RU" sz="1600" kern="1200" dirty="0"/>
        </a:p>
      </dsp:txBody>
      <dsp:txXfrm>
        <a:off x="990966" y="2381611"/>
        <a:ext cx="3090452" cy="1151062"/>
      </dsp:txXfrm>
    </dsp:sp>
    <dsp:sp modelId="{3B644A39-0F67-492C-B4C0-6BEAA18F72E0}">
      <dsp:nvSpPr>
        <dsp:cNvPr id="0" name=""/>
        <dsp:cNvSpPr/>
      </dsp:nvSpPr>
      <dsp:spPr>
        <a:xfrm>
          <a:off x="2399470" y="-417894"/>
          <a:ext cx="3996712" cy="3996712"/>
        </a:xfrm>
        <a:custGeom>
          <a:avLst/>
          <a:gdLst/>
          <a:ahLst/>
          <a:cxnLst/>
          <a:rect l="0" t="0" r="0" b="0"/>
          <a:pathLst>
            <a:path>
              <a:moveTo>
                <a:pt x="1735078" y="3979293"/>
              </a:moveTo>
              <a:arcTo wR="1998356" hR="1998356" stAng="5854233" swAng="1568149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35FC96-9CAE-4512-B8F2-6BE47FCC91F3}">
      <dsp:nvSpPr>
        <dsp:cNvPr id="0" name=""/>
        <dsp:cNvSpPr/>
      </dsp:nvSpPr>
      <dsp:spPr>
        <a:xfrm>
          <a:off x="3080416" y="3237747"/>
          <a:ext cx="4411996" cy="15104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Керівник</a:t>
          </a:r>
          <a:r>
            <a:rPr lang="uk-UA" sz="1600" kern="1200" dirty="0" smtClean="0"/>
            <a:t>: висока оцінка діяльності педагогів батьками і дітьми, успішність діяльності педагогів і дітей, підвищення престижу ДНЗ</a:t>
          </a:r>
          <a:endParaRPr lang="ru-RU" sz="1600" kern="1200" dirty="0"/>
        </a:p>
      </dsp:txBody>
      <dsp:txXfrm>
        <a:off x="3154152" y="3311483"/>
        <a:ext cx="4264524" cy="1363014"/>
      </dsp:txXfrm>
    </dsp:sp>
    <dsp:sp modelId="{9CAC84DB-F4B6-433B-9029-C724A18E8DE1}">
      <dsp:nvSpPr>
        <dsp:cNvPr id="0" name=""/>
        <dsp:cNvSpPr/>
      </dsp:nvSpPr>
      <dsp:spPr>
        <a:xfrm>
          <a:off x="3149222" y="-639840"/>
          <a:ext cx="3996712" cy="3996712"/>
        </a:xfrm>
        <a:custGeom>
          <a:avLst/>
          <a:gdLst/>
          <a:ahLst/>
          <a:cxnLst/>
          <a:rect l="0" t="0" r="0" b="0"/>
          <a:pathLst>
            <a:path>
              <a:moveTo>
                <a:pt x="1304159" y="3872260"/>
              </a:moveTo>
              <a:arcTo wR="1998356" hR="1998356" stAng="6619643" swAng="2684593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6B2B5D-16A1-4DA9-8F8C-68848F5A0E15}">
      <dsp:nvSpPr>
        <dsp:cNvPr id="0" name=""/>
        <dsp:cNvSpPr/>
      </dsp:nvSpPr>
      <dsp:spPr>
        <a:xfrm>
          <a:off x="857254" y="819144"/>
          <a:ext cx="3461254" cy="13676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Діти:</a:t>
          </a:r>
          <a:r>
            <a:rPr lang="uk-UA" sz="1600" kern="1200" dirty="0" smtClean="0"/>
            <a:t> навчання в цікавій для них ігровій формі, радісне проживання кожного дня</a:t>
          </a:r>
          <a:endParaRPr lang="ru-RU" sz="1600" kern="1200" dirty="0"/>
        </a:p>
      </dsp:txBody>
      <dsp:txXfrm>
        <a:off x="924015" y="885905"/>
        <a:ext cx="3327732" cy="1234079"/>
      </dsp:txXfrm>
    </dsp:sp>
    <dsp:sp modelId="{BAB45FA0-CD8E-46A5-9DC3-47AD3A187AF0}">
      <dsp:nvSpPr>
        <dsp:cNvPr id="0" name=""/>
        <dsp:cNvSpPr/>
      </dsp:nvSpPr>
      <dsp:spPr>
        <a:xfrm>
          <a:off x="2864176" y="530255"/>
          <a:ext cx="3996712" cy="3996712"/>
        </a:xfrm>
        <a:custGeom>
          <a:avLst/>
          <a:gdLst/>
          <a:ahLst/>
          <a:cxnLst/>
          <a:rect l="0" t="0" r="0" b="0"/>
          <a:pathLst>
            <a:path>
              <a:moveTo>
                <a:pt x="964772" y="288054"/>
              </a:moveTo>
              <a:arcTo wR="1998356" hR="1998356" stAng="14331256" swAng="271802"/>
            </a:path>
          </a:pathLst>
        </a:custGeom>
        <a:noFill/>
        <a:ln w="1143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26597-DBAE-48C8-B9CA-6B70D1414B30}">
      <dsp:nvSpPr>
        <dsp:cNvPr id="0" name=""/>
        <dsp:cNvSpPr/>
      </dsp:nvSpPr>
      <dsp:spPr>
        <a:xfrm>
          <a:off x="884142" y="1629"/>
          <a:ext cx="4438693" cy="1383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Параметр 1.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/>
            <a:t>Якість мети </a:t>
          </a:r>
          <a:endParaRPr lang="ru-RU" sz="4400" kern="1200" dirty="0"/>
        </a:p>
      </dsp:txBody>
      <dsp:txXfrm>
        <a:off x="924673" y="42160"/>
        <a:ext cx="4357631" cy="1302760"/>
      </dsp:txXfrm>
    </dsp:sp>
    <dsp:sp modelId="{12353AEE-986C-4088-9F50-A85D8E2CDF4E}">
      <dsp:nvSpPr>
        <dsp:cNvPr id="0" name=""/>
        <dsp:cNvSpPr/>
      </dsp:nvSpPr>
      <dsp:spPr>
        <a:xfrm>
          <a:off x="1328011" y="1385452"/>
          <a:ext cx="443869" cy="1037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866"/>
              </a:lnTo>
              <a:lnTo>
                <a:pt x="443869" y="1037866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FFE0B-12E7-4A24-ABE9-3E8683CE9742}">
      <dsp:nvSpPr>
        <dsp:cNvPr id="0" name=""/>
        <dsp:cNvSpPr/>
      </dsp:nvSpPr>
      <dsp:spPr>
        <a:xfrm>
          <a:off x="1771881" y="1731407"/>
          <a:ext cx="4440099" cy="1383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err="1" smtClean="0"/>
            <a:t>Обгрунтованість</a:t>
          </a:r>
          <a:r>
            <a:rPr lang="uk-UA" sz="3300" kern="1200" dirty="0" smtClean="0"/>
            <a:t> завдань</a:t>
          </a:r>
          <a:endParaRPr lang="ru-RU" sz="3300" kern="1200" dirty="0"/>
        </a:p>
      </dsp:txBody>
      <dsp:txXfrm>
        <a:off x="1812412" y="1771938"/>
        <a:ext cx="4359037" cy="1302760"/>
      </dsp:txXfrm>
    </dsp:sp>
    <dsp:sp modelId="{A48B4225-9821-4812-A1A3-8EEE02E92A58}">
      <dsp:nvSpPr>
        <dsp:cNvPr id="0" name=""/>
        <dsp:cNvSpPr/>
      </dsp:nvSpPr>
      <dsp:spPr>
        <a:xfrm>
          <a:off x="1328011" y="1385452"/>
          <a:ext cx="443869" cy="27676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7645"/>
              </a:lnTo>
              <a:lnTo>
                <a:pt x="443869" y="2767645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3F1713-5F5E-4067-9D1E-F773AA30679E}">
      <dsp:nvSpPr>
        <dsp:cNvPr id="0" name=""/>
        <dsp:cNvSpPr/>
      </dsp:nvSpPr>
      <dsp:spPr>
        <a:xfrm>
          <a:off x="1771881" y="3461185"/>
          <a:ext cx="4582976" cy="1383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Формування цілісного освітнього простору</a:t>
          </a:r>
          <a:endParaRPr lang="ru-RU" sz="3300" kern="1200" dirty="0"/>
        </a:p>
      </dsp:txBody>
      <dsp:txXfrm>
        <a:off x="1812412" y="3501716"/>
        <a:ext cx="4501914" cy="13027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26597-DBAE-48C8-B9CA-6B70D1414B30}">
      <dsp:nvSpPr>
        <dsp:cNvPr id="0" name=""/>
        <dsp:cNvSpPr/>
      </dsp:nvSpPr>
      <dsp:spPr>
        <a:xfrm>
          <a:off x="674536" y="227"/>
          <a:ext cx="4778823" cy="1489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Параметр 2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/>
            <a:t>Якість  процесу  </a:t>
          </a:r>
          <a:endParaRPr lang="ru-RU" sz="4400" kern="1200" dirty="0"/>
        </a:p>
      </dsp:txBody>
      <dsp:txXfrm>
        <a:off x="718173" y="43864"/>
        <a:ext cx="4691549" cy="1402588"/>
      </dsp:txXfrm>
    </dsp:sp>
    <dsp:sp modelId="{12353AEE-986C-4088-9F50-A85D8E2CDF4E}">
      <dsp:nvSpPr>
        <dsp:cNvPr id="0" name=""/>
        <dsp:cNvSpPr/>
      </dsp:nvSpPr>
      <dsp:spPr>
        <a:xfrm>
          <a:off x="1152418" y="1490090"/>
          <a:ext cx="477882" cy="1117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7396"/>
              </a:lnTo>
              <a:lnTo>
                <a:pt x="477882" y="1117396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FFE0B-12E7-4A24-ABE9-3E8683CE9742}">
      <dsp:nvSpPr>
        <dsp:cNvPr id="0" name=""/>
        <dsp:cNvSpPr/>
      </dsp:nvSpPr>
      <dsp:spPr>
        <a:xfrm>
          <a:off x="1630301" y="1862555"/>
          <a:ext cx="4780337" cy="1489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 Розвиток дошкільної освіти</a:t>
          </a:r>
          <a:endParaRPr lang="ru-RU" sz="3200" kern="1200" dirty="0"/>
        </a:p>
      </dsp:txBody>
      <dsp:txXfrm>
        <a:off x="1673938" y="1906192"/>
        <a:ext cx="4693063" cy="1402588"/>
      </dsp:txXfrm>
    </dsp:sp>
    <dsp:sp modelId="{A48B4225-9821-4812-A1A3-8EEE02E92A58}">
      <dsp:nvSpPr>
        <dsp:cNvPr id="0" name=""/>
        <dsp:cNvSpPr/>
      </dsp:nvSpPr>
      <dsp:spPr>
        <a:xfrm>
          <a:off x="1152418" y="1490090"/>
          <a:ext cx="477882" cy="2979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9725"/>
              </a:lnTo>
              <a:lnTo>
                <a:pt x="477882" y="2979725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3F1713-5F5E-4067-9D1E-F773AA30679E}">
      <dsp:nvSpPr>
        <dsp:cNvPr id="0" name=""/>
        <dsp:cNvSpPr/>
      </dsp:nvSpPr>
      <dsp:spPr>
        <a:xfrm>
          <a:off x="1630301" y="3724883"/>
          <a:ext cx="4934162" cy="1489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 Ефективність здоров</a:t>
          </a:r>
          <a:r>
            <a:rPr lang="en-US" sz="3200" kern="1200" dirty="0" smtClean="0"/>
            <a:t>’</a:t>
          </a:r>
          <a:r>
            <a:rPr lang="uk-UA" sz="3200" kern="1200" dirty="0" err="1" smtClean="0"/>
            <a:t>язбережувальної</a:t>
          </a:r>
          <a:r>
            <a:rPr lang="uk-UA" sz="3200" kern="1200" dirty="0" smtClean="0"/>
            <a:t> діяльності</a:t>
          </a:r>
          <a:endParaRPr lang="ru-RU" sz="3200" kern="1200" dirty="0"/>
        </a:p>
      </dsp:txBody>
      <dsp:txXfrm>
        <a:off x="1673938" y="3768520"/>
        <a:ext cx="4846888" cy="140258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26597-DBAE-48C8-B9CA-6B70D1414B30}">
      <dsp:nvSpPr>
        <dsp:cNvPr id="0" name=""/>
        <dsp:cNvSpPr/>
      </dsp:nvSpPr>
      <dsp:spPr>
        <a:xfrm>
          <a:off x="111156" y="227"/>
          <a:ext cx="7016686" cy="1489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Параметр 3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/>
            <a:t>Якість управління освітою   </a:t>
          </a:r>
          <a:endParaRPr lang="ru-RU" sz="4400" kern="1200" dirty="0"/>
        </a:p>
      </dsp:txBody>
      <dsp:txXfrm>
        <a:off x="154793" y="43864"/>
        <a:ext cx="6929412" cy="1402588"/>
      </dsp:txXfrm>
    </dsp:sp>
    <dsp:sp modelId="{12353AEE-986C-4088-9F50-A85D8E2CDF4E}">
      <dsp:nvSpPr>
        <dsp:cNvPr id="0" name=""/>
        <dsp:cNvSpPr/>
      </dsp:nvSpPr>
      <dsp:spPr>
        <a:xfrm>
          <a:off x="812825" y="1490090"/>
          <a:ext cx="701668" cy="1117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7396"/>
              </a:lnTo>
              <a:lnTo>
                <a:pt x="701668" y="1117396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FFE0B-12E7-4A24-ABE9-3E8683CE9742}">
      <dsp:nvSpPr>
        <dsp:cNvPr id="0" name=""/>
        <dsp:cNvSpPr/>
      </dsp:nvSpPr>
      <dsp:spPr>
        <a:xfrm>
          <a:off x="1514494" y="1862555"/>
          <a:ext cx="4780337" cy="1489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  Налагодженість управлінських механізмів і модернізація управління </a:t>
          </a:r>
          <a:endParaRPr lang="ru-RU" sz="2900" kern="1200" dirty="0"/>
        </a:p>
      </dsp:txBody>
      <dsp:txXfrm>
        <a:off x="1558131" y="1906192"/>
        <a:ext cx="4693063" cy="1402588"/>
      </dsp:txXfrm>
    </dsp:sp>
    <dsp:sp modelId="{A48B4225-9821-4812-A1A3-8EEE02E92A58}">
      <dsp:nvSpPr>
        <dsp:cNvPr id="0" name=""/>
        <dsp:cNvSpPr/>
      </dsp:nvSpPr>
      <dsp:spPr>
        <a:xfrm>
          <a:off x="812825" y="1490090"/>
          <a:ext cx="701668" cy="2979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9725"/>
              </a:lnTo>
              <a:lnTo>
                <a:pt x="701668" y="2979725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3F1713-5F5E-4067-9D1E-F773AA30679E}">
      <dsp:nvSpPr>
        <dsp:cNvPr id="0" name=""/>
        <dsp:cNvSpPr/>
      </dsp:nvSpPr>
      <dsp:spPr>
        <a:xfrm>
          <a:off x="1514494" y="3724883"/>
          <a:ext cx="4934162" cy="1489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 Кваліфікація управлінських кадрів</a:t>
          </a:r>
          <a:endParaRPr lang="ru-RU" sz="2900" kern="1200" dirty="0"/>
        </a:p>
      </dsp:txBody>
      <dsp:txXfrm>
        <a:off x="1558131" y="3768520"/>
        <a:ext cx="4846888" cy="140258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26597-DBAE-48C8-B9CA-6B70D1414B30}">
      <dsp:nvSpPr>
        <dsp:cNvPr id="0" name=""/>
        <dsp:cNvSpPr/>
      </dsp:nvSpPr>
      <dsp:spPr>
        <a:xfrm>
          <a:off x="468336" y="227"/>
          <a:ext cx="6302327" cy="1489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Параметр 4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/>
            <a:t>Якість   результату  </a:t>
          </a:r>
          <a:endParaRPr lang="ru-RU" sz="4400" kern="1200" dirty="0"/>
        </a:p>
      </dsp:txBody>
      <dsp:txXfrm>
        <a:off x="511973" y="43864"/>
        <a:ext cx="6215053" cy="1402588"/>
      </dsp:txXfrm>
    </dsp:sp>
    <dsp:sp modelId="{12353AEE-986C-4088-9F50-A85D8E2CDF4E}">
      <dsp:nvSpPr>
        <dsp:cNvPr id="0" name=""/>
        <dsp:cNvSpPr/>
      </dsp:nvSpPr>
      <dsp:spPr>
        <a:xfrm>
          <a:off x="1098569" y="1490090"/>
          <a:ext cx="630232" cy="1117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7396"/>
              </a:lnTo>
              <a:lnTo>
                <a:pt x="630232" y="1117396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FFE0B-12E7-4A24-ABE9-3E8683CE9742}">
      <dsp:nvSpPr>
        <dsp:cNvPr id="0" name=""/>
        <dsp:cNvSpPr/>
      </dsp:nvSpPr>
      <dsp:spPr>
        <a:xfrm>
          <a:off x="1728801" y="1862555"/>
          <a:ext cx="4780337" cy="1489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  Фізичне і психічне здоров</a:t>
          </a:r>
          <a:r>
            <a:rPr lang="en-US" sz="3300" kern="1200" dirty="0" smtClean="0"/>
            <a:t>’</a:t>
          </a:r>
          <a:r>
            <a:rPr lang="uk-UA" sz="3300" kern="1200" dirty="0" smtClean="0"/>
            <a:t>я вихованців</a:t>
          </a:r>
          <a:endParaRPr lang="ru-RU" sz="3300" kern="1200" dirty="0"/>
        </a:p>
      </dsp:txBody>
      <dsp:txXfrm>
        <a:off x="1772438" y="1906192"/>
        <a:ext cx="4693063" cy="1402588"/>
      </dsp:txXfrm>
    </dsp:sp>
    <dsp:sp modelId="{A48B4225-9821-4812-A1A3-8EEE02E92A58}">
      <dsp:nvSpPr>
        <dsp:cNvPr id="0" name=""/>
        <dsp:cNvSpPr/>
      </dsp:nvSpPr>
      <dsp:spPr>
        <a:xfrm>
          <a:off x="1098569" y="1490090"/>
          <a:ext cx="630232" cy="2979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9725"/>
              </a:lnTo>
              <a:lnTo>
                <a:pt x="630232" y="2979725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3F1713-5F5E-4067-9D1E-F773AA30679E}">
      <dsp:nvSpPr>
        <dsp:cNvPr id="0" name=""/>
        <dsp:cNvSpPr/>
      </dsp:nvSpPr>
      <dsp:spPr>
        <a:xfrm>
          <a:off x="1728801" y="3724883"/>
          <a:ext cx="4934162" cy="14898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dirty="0" smtClean="0"/>
            <a:t>  Розвиненість, навченість і вихованість дітей</a:t>
          </a:r>
          <a:endParaRPr lang="ru-RU" sz="3300" kern="1200" dirty="0"/>
        </a:p>
      </dsp:txBody>
      <dsp:txXfrm>
        <a:off x="1772438" y="3768520"/>
        <a:ext cx="4846888" cy="140258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975BF-A881-4E55-BB94-48096EFF723D}">
      <dsp:nvSpPr>
        <dsp:cNvPr id="0" name=""/>
        <dsp:cNvSpPr/>
      </dsp:nvSpPr>
      <dsp:spPr>
        <a:xfrm>
          <a:off x="0" y="445298"/>
          <a:ext cx="7239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30914E-4D0D-4677-B264-A87F6468FC0D}">
      <dsp:nvSpPr>
        <dsp:cNvPr id="0" name=""/>
        <dsp:cNvSpPr/>
      </dsp:nvSpPr>
      <dsp:spPr>
        <a:xfrm>
          <a:off x="345690" y="46778"/>
          <a:ext cx="6886507" cy="797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Діяльність (дитини, педагога, керівника)</a:t>
          </a:r>
          <a:endParaRPr lang="ru-RU" sz="2700" kern="1200" dirty="0"/>
        </a:p>
      </dsp:txBody>
      <dsp:txXfrm>
        <a:off x="384598" y="85686"/>
        <a:ext cx="6808691" cy="719224"/>
      </dsp:txXfrm>
    </dsp:sp>
    <dsp:sp modelId="{2361A6F7-403F-4430-8C5E-46571114455C}">
      <dsp:nvSpPr>
        <dsp:cNvPr id="0" name=""/>
        <dsp:cNvSpPr/>
      </dsp:nvSpPr>
      <dsp:spPr>
        <a:xfrm>
          <a:off x="0" y="1670018"/>
          <a:ext cx="7239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33846C-E0DC-4488-A987-89C8971F9C1A}">
      <dsp:nvSpPr>
        <dsp:cNvPr id="0" name=""/>
        <dsp:cNvSpPr/>
      </dsp:nvSpPr>
      <dsp:spPr>
        <a:xfrm>
          <a:off x="345690" y="1271498"/>
          <a:ext cx="6886507" cy="797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Результат надання освітньої послуги</a:t>
          </a:r>
          <a:endParaRPr lang="ru-RU" sz="2700" kern="1200" dirty="0"/>
        </a:p>
      </dsp:txBody>
      <dsp:txXfrm>
        <a:off x="384598" y="1310406"/>
        <a:ext cx="6808691" cy="719224"/>
      </dsp:txXfrm>
    </dsp:sp>
    <dsp:sp modelId="{4BBDF254-1692-4C1B-80DC-F2968ED33D41}">
      <dsp:nvSpPr>
        <dsp:cNvPr id="0" name=""/>
        <dsp:cNvSpPr/>
      </dsp:nvSpPr>
      <dsp:spPr>
        <a:xfrm>
          <a:off x="0" y="2894739"/>
          <a:ext cx="7239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3F00C-E319-4E65-8FA6-C921C3B6466E}">
      <dsp:nvSpPr>
        <dsp:cNvPr id="0" name=""/>
        <dsp:cNvSpPr/>
      </dsp:nvSpPr>
      <dsp:spPr>
        <a:xfrm>
          <a:off x="345690" y="2496219"/>
          <a:ext cx="6886507" cy="797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Організація освітньої роботи</a:t>
          </a:r>
          <a:endParaRPr lang="ru-RU" sz="2700" kern="1200" dirty="0"/>
        </a:p>
      </dsp:txBody>
      <dsp:txXfrm>
        <a:off x="384598" y="2535127"/>
        <a:ext cx="6808691" cy="719224"/>
      </dsp:txXfrm>
    </dsp:sp>
    <dsp:sp modelId="{8BDBD809-A74C-468C-A708-0D7C27AE0D2D}">
      <dsp:nvSpPr>
        <dsp:cNvPr id="0" name=""/>
        <dsp:cNvSpPr/>
      </dsp:nvSpPr>
      <dsp:spPr>
        <a:xfrm>
          <a:off x="0" y="4119459"/>
          <a:ext cx="72390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D00DA-B053-41D3-A3F8-A9486050E7CB}">
      <dsp:nvSpPr>
        <dsp:cNvPr id="0" name=""/>
        <dsp:cNvSpPr/>
      </dsp:nvSpPr>
      <dsp:spPr>
        <a:xfrm>
          <a:off x="345690" y="3720939"/>
          <a:ext cx="6886507" cy="797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Система роботи (</a:t>
          </a:r>
          <a:r>
            <a:rPr lang="uk-UA" sz="2700" kern="1200" dirty="0" err="1" smtClean="0"/>
            <a:t>оздоровлювальної</a:t>
          </a:r>
          <a:r>
            <a:rPr lang="uk-UA" sz="2700" kern="1200" dirty="0" smtClean="0"/>
            <a:t>, методичної  тощо)</a:t>
          </a:r>
          <a:endParaRPr lang="ru-RU" sz="2700" kern="1200" dirty="0"/>
        </a:p>
      </dsp:txBody>
      <dsp:txXfrm>
        <a:off x="384598" y="3759847"/>
        <a:ext cx="6808691" cy="71922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C19FE8-B5FB-4E69-9691-6D1C51E9E463}">
      <dsp:nvSpPr>
        <dsp:cNvPr id="0" name=""/>
        <dsp:cNvSpPr/>
      </dsp:nvSpPr>
      <dsp:spPr>
        <a:xfrm>
          <a:off x="0" y="0"/>
          <a:ext cx="7239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04A54F-D15A-4E3D-BE8D-47DF1CF2BFF2}">
      <dsp:nvSpPr>
        <dsp:cNvPr id="0" name=""/>
        <dsp:cNvSpPr/>
      </dsp:nvSpPr>
      <dsp:spPr>
        <a:xfrm>
          <a:off x="328587" y="0"/>
          <a:ext cx="6892595" cy="14740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Показники особистісного розвитку дитини (креативність, мотивація, довільність, допитливість, ступінь морального розвитку тощо)</a:t>
          </a:r>
          <a:endParaRPr lang="ru-RU" sz="2400" kern="1200" dirty="0"/>
        </a:p>
      </dsp:txBody>
      <dsp:txXfrm>
        <a:off x="400546" y="71959"/>
        <a:ext cx="6748677" cy="1330161"/>
      </dsp:txXfrm>
    </dsp:sp>
    <dsp:sp modelId="{948D77ED-383F-4158-B273-A308796EDC7F}">
      <dsp:nvSpPr>
        <dsp:cNvPr id="0" name=""/>
        <dsp:cNvSpPr/>
      </dsp:nvSpPr>
      <dsp:spPr>
        <a:xfrm>
          <a:off x="0" y="2045582"/>
          <a:ext cx="7239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-8103780"/>
              <a:satOff val="16667"/>
              <a:lumOff val="-12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FE9E26-064E-4CE2-8576-94328A4C8CAF}">
      <dsp:nvSpPr>
        <dsp:cNvPr id="0" name=""/>
        <dsp:cNvSpPr/>
      </dsp:nvSpPr>
      <dsp:spPr>
        <a:xfrm>
          <a:off x="328587" y="1688392"/>
          <a:ext cx="6892595" cy="1225944"/>
        </a:xfrm>
        <a:prstGeom prst="roundRect">
          <a:avLst/>
        </a:prstGeom>
        <a:solidFill>
          <a:schemeClr val="accent2">
            <a:hueOff val="-8103780"/>
            <a:satOff val="16667"/>
            <a:lumOff val="-1274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Рівень готовності до шкільного навчання</a:t>
          </a:r>
          <a:endParaRPr lang="ru-RU" sz="3200" kern="1200" dirty="0"/>
        </a:p>
      </dsp:txBody>
      <dsp:txXfrm>
        <a:off x="388433" y="1748238"/>
        <a:ext cx="6772903" cy="1106252"/>
      </dsp:txXfrm>
    </dsp:sp>
    <dsp:sp modelId="{4082B7FD-BCEE-449B-BFCB-C3B94ABBCDAE}">
      <dsp:nvSpPr>
        <dsp:cNvPr id="0" name=""/>
        <dsp:cNvSpPr/>
      </dsp:nvSpPr>
      <dsp:spPr>
        <a:xfrm>
          <a:off x="0" y="3857652"/>
          <a:ext cx="7239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-16207560"/>
              <a:satOff val="33334"/>
              <a:lumOff val="-2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A289D2-9D62-4802-A5D6-A3D9BFEC75F5}">
      <dsp:nvSpPr>
        <dsp:cNvPr id="0" name=""/>
        <dsp:cNvSpPr/>
      </dsp:nvSpPr>
      <dsp:spPr>
        <a:xfrm>
          <a:off x="344630" y="3260870"/>
          <a:ext cx="6892595" cy="1386001"/>
        </a:xfrm>
        <a:prstGeom prst="roundRect">
          <a:avLst/>
        </a:prstGeom>
        <a:solidFill>
          <a:schemeClr val="accent2">
            <a:hueOff val="-16207560"/>
            <a:satOff val="33334"/>
            <a:lumOff val="-2549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32" tIns="0" rIns="19153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Створення умов для здійснення освітнього процесу</a:t>
          </a:r>
          <a:endParaRPr lang="ru-RU" sz="3200" kern="1200" dirty="0"/>
        </a:p>
      </dsp:txBody>
      <dsp:txXfrm>
        <a:off x="412289" y="3328529"/>
        <a:ext cx="6757277" cy="12506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B5E40B-E8AF-4558-85A1-99E86AB47F14}">
      <dsp:nvSpPr>
        <dsp:cNvPr id="0" name=""/>
        <dsp:cNvSpPr/>
      </dsp:nvSpPr>
      <dsp:spPr>
        <a:xfrm>
          <a:off x="0" y="0"/>
          <a:ext cx="6335769" cy="20542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baseline="0" dirty="0" smtClean="0"/>
            <a:t>2. Відсутня єдина система параметрів, критеріїв і показників оцінки якості дошкільної освіти </a:t>
          </a:r>
          <a:endParaRPr lang="ru-RU" sz="3200" kern="1200" baseline="0" dirty="0"/>
        </a:p>
      </dsp:txBody>
      <dsp:txXfrm>
        <a:off x="100279" y="100279"/>
        <a:ext cx="6135211" cy="18536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5840A-C80C-4331-811A-3BA000D695C4}">
      <dsp:nvSpPr>
        <dsp:cNvPr id="0" name=""/>
        <dsp:cNvSpPr/>
      </dsp:nvSpPr>
      <dsp:spPr>
        <a:xfrm>
          <a:off x="0" y="214307"/>
          <a:ext cx="8715436" cy="4214854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A2857-CA77-44E0-A1C9-CF1068DA4BD9}">
      <dsp:nvSpPr>
        <dsp:cNvPr id="0" name=""/>
        <dsp:cNvSpPr/>
      </dsp:nvSpPr>
      <dsp:spPr>
        <a:xfrm>
          <a:off x="1045852" y="1188728"/>
          <a:ext cx="2876093" cy="1708225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baseline="0" dirty="0" smtClean="0"/>
            <a:t>3. </a:t>
          </a:r>
          <a:r>
            <a:rPr lang="uk-UA" sz="2000" kern="1200" baseline="0" dirty="0" err="1" smtClean="0"/>
            <a:t>Необгрунтованість</a:t>
          </a:r>
          <a:r>
            <a:rPr lang="uk-UA" sz="2000" kern="1200" baseline="0" dirty="0" smtClean="0"/>
            <a:t> і </a:t>
          </a:r>
          <a:r>
            <a:rPr lang="uk-UA" sz="2000" kern="1200" baseline="0" dirty="0" err="1" smtClean="0"/>
            <a:t>неоптимальність</a:t>
          </a:r>
          <a:r>
            <a:rPr lang="uk-UA" sz="2000" kern="1200" baseline="0" dirty="0" smtClean="0"/>
            <a:t> у доборі методів діагностики якості дошкільної освіти </a:t>
          </a:r>
          <a:endParaRPr lang="ru-RU" sz="2000" kern="1200" baseline="0" dirty="0"/>
        </a:p>
      </dsp:txBody>
      <dsp:txXfrm>
        <a:off x="1045852" y="1188728"/>
        <a:ext cx="2876093" cy="1708225"/>
      </dsp:txXfrm>
    </dsp:sp>
    <dsp:sp modelId="{6135DA16-30C4-4C42-A79C-592E432F7AC9}">
      <dsp:nvSpPr>
        <dsp:cNvPr id="0" name=""/>
        <dsp:cNvSpPr/>
      </dsp:nvSpPr>
      <dsp:spPr>
        <a:xfrm>
          <a:off x="4357718" y="1746516"/>
          <a:ext cx="3399020" cy="1708225"/>
        </a:xfrm>
        <a:prstGeom prst="rect">
          <a:avLst/>
        </a:prstGeom>
        <a:noFill/>
        <a:ln w="400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/>
            <a:t>У ДНЗ можна говорити про дві діагностичні лінії: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/>
            <a:t>- Психологічна діагностика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/>
            <a:t>- Педагогічне спостереження</a:t>
          </a:r>
        </a:p>
      </dsp:txBody>
      <dsp:txXfrm>
        <a:off x="4357718" y="1746516"/>
        <a:ext cx="3399020" cy="17082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D96D3-EA21-44BD-84FD-B814A8A952BB}">
      <dsp:nvSpPr>
        <dsp:cNvPr id="0" name=""/>
        <dsp:cNvSpPr/>
      </dsp:nvSpPr>
      <dsp:spPr>
        <a:xfrm>
          <a:off x="3262" y="0"/>
          <a:ext cx="6680043" cy="3614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600" kern="1200" baseline="0" dirty="0" smtClean="0"/>
            <a:t>4. Не опрацьована технологія аналізу результатів діагностики за системою критеріїв </a:t>
          </a:r>
          <a:endParaRPr lang="ru-RU" sz="4600" kern="1200" baseline="0" dirty="0"/>
        </a:p>
      </dsp:txBody>
      <dsp:txXfrm>
        <a:off x="179720" y="176458"/>
        <a:ext cx="6327127" cy="32618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477991-A894-4BD9-9EB7-17EA6CAD64AE}">
      <dsp:nvSpPr>
        <dsp:cNvPr id="0" name=""/>
        <dsp:cNvSpPr/>
      </dsp:nvSpPr>
      <dsp:spPr>
        <a:xfrm>
          <a:off x="0" y="0"/>
          <a:ext cx="7239000" cy="102678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/>
            <a:t>Кожний ДНЗ самотужки вирішує ці проблеми і шукає відповіді на запитання:</a:t>
          </a:r>
          <a:endParaRPr lang="ru-RU" sz="2300" b="1" kern="1200" dirty="0"/>
        </a:p>
      </dsp:txBody>
      <dsp:txXfrm>
        <a:off x="50123" y="50123"/>
        <a:ext cx="7138754" cy="926538"/>
      </dsp:txXfrm>
    </dsp:sp>
    <dsp:sp modelId="{777CCD7E-675B-4D38-8157-6A276671C374}">
      <dsp:nvSpPr>
        <dsp:cNvPr id="0" name=""/>
        <dsp:cNvSpPr/>
      </dsp:nvSpPr>
      <dsp:spPr>
        <a:xfrm>
          <a:off x="0" y="1251623"/>
          <a:ext cx="7239000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800" kern="1200" dirty="0"/>
        </a:p>
      </dsp:txBody>
      <dsp:txXfrm>
        <a:off x="0" y="1251623"/>
        <a:ext cx="7239000" cy="380880"/>
      </dsp:txXfrm>
    </dsp:sp>
    <dsp:sp modelId="{922D3F79-2539-4EDE-8558-A8982797D89B}">
      <dsp:nvSpPr>
        <dsp:cNvPr id="0" name=""/>
        <dsp:cNvSpPr/>
      </dsp:nvSpPr>
      <dsp:spPr>
        <a:xfrm>
          <a:off x="0" y="1612797"/>
          <a:ext cx="7239000" cy="102678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- Від чого залежить результативність роботи ДНЗ?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50123" y="1662920"/>
        <a:ext cx="7138754" cy="926538"/>
      </dsp:txXfrm>
    </dsp:sp>
    <dsp:sp modelId="{D1771FCD-2281-4446-B0FC-2FC701D19848}">
      <dsp:nvSpPr>
        <dsp:cNvPr id="0" name=""/>
        <dsp:cNvSpPr/>
      </dsp:nvSpPr>
      <dsp:spPr>
        <a:xfrm>
          <a:off x="0" y="2659288"/>
          <a:ext cx="7239000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800" kern="1200"/>
        </a:p>
      </dsp:txBody>
      <dsp:txXfrm>
        <a:off x="0" y="2659288"/>
        <a:ext cx="7239000" cy="380880"/>
      </dsp:txXfrm>
    </dsp:sp>
    <dsp:sp modelId="{D4C7FC0A-0B91-424D-AFBC-B20DAD7E982F}">
      <dsp:nvSpPr>
        <dsp:cNvPr id="0" name=""/>
        <dsp:cNvSpPr/>
      </dsp:nvSpPr>
      <dsp:spPr>
        <a:xfrm>
          <a:off x="0" y="2882441"/>
          <a:ext cx="7239000" cy="102678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Що лежить в основі іміджу закладу?</a:t>
          </a:r>
          <a:endParaRPr lang="ru-RU" sz="2300" kern="1200" dirty="0"/>
        </a:p>
      </dsp:txBody>
      <dsp:txXfrm>
        <a:off x="50123" y="2932564"/>
        <a:ext cx="7138754" cy="926538"/>
      </dsp:txXfrm>
    </dsp:sp>
    <dsp:sp modelId="{6E877A0A-9E54-4115-888C-CA5599E1F22B}">
      <dsp:nvSpPr>
        <dsp:cNvPr id="0" name=""/>
        <dsp:cNvSpPr/>
      </dsp:nvSpPr>
      <dsp:spPr>
        <a:xfrm>
          <a:off x="0" y="4133193"/>
          <a:ext cx="7239000" cy="10267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 Як підвищити якість дошкільної освіти?</a:t>
          </a:r>
          <a:endParaRPr lang="ru-RU" sz="2300" kern="1200" dirty="0"/>
        </a:p>
      </dsp:txBody>
      <dsp:txXfrm>
        <a:off x="50123" y="4183316"/>
        <a:ext cx="7138754" cy="9265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8FAE9-EFBE-4814-A877-6437AE5C1A5D}">
      <dsp:nvSpPr>
        <dsp:cNvPr id="0" name=""/>
        <dsp:cNvSpPr/>
      </dsp:nvSpPr>
      <dsp:spPr>
        <a:xfrm rot="5400000">
          <a:off x="-261264" y="264452"/>
          <a:ext cx="1741760" cy="12192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0" y="612804"/>
        <a:ext cx="1219232" cy="522528"/>
      </dsp:txXfrm>
    </dsp:sp>
    <dsp:sp modelId="{9DE792D0-FE4B-4FA0-A4D9-0BFA62625354}">
      <dsp:nvSpPr>
        <dsp:cNvPr id="0" name=""/>
        <dsp:cNvSpPr/>
      </dsp:nvSpPr>
      <dsp:spPr>
        <a:xfrm rot="5400000">
          <a:off x="3663044" y="-2440623"/>
          <a:ext cx="1132144" cy="60197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100" kern="1200" dirty="0" smtClean="0"/>
            <a:t>Нервово-психічний і фізичний розвиток дітей</a:t>
          </a:r>
          <a:endParaRPr lang="ru-RU" sz="3100" kern="1200" dirty="0"/>
        </a:p>
      </dsp:txBody>
      <dsp:txXfrm rot="-5400000">
        <a:off x="1219233" y="58455"/>
        <a:ext cx="5964500" cy="1021610"/>
      </dsp:txXfrm>
    </dsp:sp>
    <dsp:sp modelId="{8C5C277F-9733-4394-9A62-1495777D6418}">
      <dsp:nvSpPr>
        <dsp:cNvPr id="0" name=""/>
        <dsp:cNvSpPr/>
      </dsp:nvSpPr>
      <dsp:spPr>
        <a:xfrm rot="5400000">
          <a:off x="-261264" y="1813702"/>
          <a:ext cx="1741760" cy="12192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0" y="2162054"/>
        <a:ext cx="1219232" cy="522528"/>
      </dsp:txXfrm>
    </dsp:sp>
    <dsp:sp modelId="{F2C34B0E-DDDA-4C3F-8E6B-1DB4E28298EC}">
      <dsp:nvSpPr>
        <dsp:cNvPr id="0" name=""/>
        <dsp:cNvSpPr/>
      </dsp:nvSpPr>
      <dsp:spPr>
        <a:xfrm rot="5400000">
          <a:off x="3663044" y="-891372"/>
          <a:ext cx="1132144" cy="60197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100" kern="1200" dirty="0" smtClean="0"/>
            <a:t>Психоемоційний стан дітей</a:t>
          </a:r>
          <a:endParaRPr lang="ru-RU" sz="3100" kern="1200" dirty="0"/>
        </a:p>
      </dsp:txBody>
      <dsp:txXfrm rot="-5400000">
        <a:off x="1219233" y="1607706"/>
        <a:ext cx="5964500" cy="1021610"/>
      </dsp:txXfrm>
    </dsp:sp>
    <dsp:sp modelId="{6EBA23F6-7E22-4EDF-96A3-43A3EEA1FD54}">
      <dsp:nvSpPr>
        <dsp:cNvPr id="0" name=""/>
        <dsp:cNvSpPr/>
      </dsp:nvSpPr>
      <dsp:spPr>
        <a:xfrm rot="5400000">
          <a:off x="-261264" y="3362953"/>
          <a:ext cx="1741760" cy="12192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 rot="-5400000">
        <a:off x="0" y="3711305"/>
        <a:ext cx="1219232" cy="522528"/>
      </dsp:txXfrm>
    </dsp:sp>
    <dsp:sp modelId="{5F29E009-2FAD-4769-9D59-325C0AA06435}">
      <dsp:nvSpPr>
        <dsp:cNvPr id="0" name=""/>
        <dsp:cNvSpPr/>
      </dsp:nvSpPr>
      <dsp:spPr>
        <a:xfrm rot="5400000">
          <a:off x="3663044" y="657877"/>
          <a:ext cx="1132144" cy="60197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3100" kern="1200" dirty="0" smtClean="0"/>
            <a:t>Адаптація дітей до умов життя в дошкільному закладі</a:t>
          </a:r>
          <a:endParaRPr lang="ru-RU" sz="3100" kern="1200" dirty="0"/>
        </a:p>
      </dsp:txBody>
      <dsp:txXfrm rot="-5400000">
        <a:off x="1219233" y="3156956"/>
        <a:ext cx="5964500" cy="10216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B0241-7D2F-4707-9FC8-49D62606731D}">
      <dsp:nvSpPr>
        <dsp:cNvPr id="0" name=""/>
        <dsp:cNvSpPr/>
      </dsp:nvSpPr>
      <dsp:spPr>
        <a:xfrm rot="5400000">
          <a:off x="-261264" y="264452"/>
          <a:ext cx="1741760" cy="12192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612804"/>
        <a:ext cx="1219232" cy="522528"/>
      </dsp:txXfrm>
    </dsp:sp>
    <dsp:sp modelId="{84B41A44-5113-4470-9DA3-91D065EAC802}">
      <dsp:nvSpPr>
        <dsp:cNvPr id="0" name=""/>
        <dsp:cNvSpPr/>
      </dsp:nvSpPr>
      <dsp:spPr>
        <a:xfrm rot="5400000">
          <a:off x="3663044" y="-2440623"/>
          <a:ext cx="1132144" cy="60197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Розвиток особистості дитини</a:t>
          </a:r>
          <a:endParaRPr lang="ru-RU" sz="2200" kern="1200" dirty="0"/>
        </a:p>
      </dsp:txBody>
      <dsp:txXfrm rot="-5400000">
        <a:off x="1219233" y="58455"/>
        <a:ext cx="5964500" cy="1021610"/>
      </dsp:txXfrm>
    </dsp:sp>
    <dsp:sp modelId="{84FB73F1-EED8-4E8F-9443-3F7792346637}">
      <dsp:nvSpPr>
        <dsp:cNvPr id="0" name=""/>
        <dsp:cNvSpPr/>
      </dsp:nvSpPr>
      <dsp:spPr>
        <a:xfrm rot="5400000">
          <a:off x="-261264" y="1813702"/>
          <a:ext cx="1741760" cy="12192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2162054"/>
        <a:ext cx="1219232" cy="522528"/>
      </dsp:txXfrm>
    </dsp:sp>
    <dsp:sp modelId="{3A92AE35-B3AB-48B9-A7C8-0BC7A921090A}">
      <dsp:nvSpPr>
        <dsp:cNvPr id="0" name=""/>
        <dsp:cNvSpPr/>
      </dsp:nvSpPr>
      <dsp:spPr>
        <a:xfrm rot="5400000">
          <a:off x="3663044" y="-891372"/>
          <a:ext cx="1132144" cy="60197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Мовленнєва діяльність дитини</a:t>
          </a:r>
          <a:endParaRPr lang="ru-RU" sz="2200" kern="1200" dirty="0"/>
        </a:p>
      </dsp:txBody>
      <dsp:txXfrm rot="-5400000">
        <a:off x="1219233" y="1607706"/>
        <a:ext cx="5964500" cy="1021610"/>
      </dsp:txXfrm>
    </dsp:sp>
    <dsp:sp modelId="{3BD3DBFD-6CA1-45C4-B3FE-55E6390DB365}">
      <dsp:nvSpPr>
        <dsp:cNvPr id="0" name=""/>
        <dsp:cNvSpPr/>
      </dsp:nvSpPr>
      <dsp:spPr>
        <a:xfrm rot="5400000">
          <a:off x="-261264" y="3362953"/>
          <a:ext cx="1741760" cy="12192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3711305"/>
        <a:ext cx="1219232" cy="522528"/>
      </dsp:txXfrm>
    </dsp:sp>
    <dsp:sp modelId="{A1F92D83-E51A-4564-AD96-5B55CF911F39}">
      <dsp:nvSpPr>
        <dsp:cNvPr id="0" name=""/>
        <dsp:cNvSpPr/>
      </dsp:nvSpPr>
      <dsp:spPr>
        <a:xfrm rot="5400000">
          <a:off x="3663044" y="657877"/>
          <a:ext cx="1132144" cy="60197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err="1" smtClean="0"/>
            <a:t>Фізкультурно-оздоровлювальна</a:t>
          </a:r>
          <a:r>
            <a:rPr lang="uk-UA" sz="2200" kern="1200" dirty="0" smtClean="0"/>
            <a:t> діяльність і її вплив на розвиток фізичних якостей і фізичної підготовленості дітей </a:t>
          </a:r>
          <a:endParaRPr lang="ru-RU" sz="2200" kern="1200" dirty="0"/>
        </a:p>
      </dsp:txBody>
      <dsp:txXfrm rot="-5400000">
        <a:off x="1219233" y="3156956"/>
        <a:ext cx="5964500" cy="1021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5C85D-D44E-4F45-B82B-F0F8B095FFDB}">
      <dsp:nvSpPr>
        <dsp:cNvPr id="0" name=""/>
        <dsp:cNvSpPr/>
      </dsp:nvSpPr>
      <dsp:spPr>
        <a:xfrm rot="5400000">
          <a:off x="-261264" y="264452"/>
          <a:ext cx="1741760" cy="12192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612804"/>
        <a:ext cx="1219232" cy="522528"/>
      </dsp:txXfrm>
    </dsp:sp>
    <dsp:sp modelId="{E07BA572-3A06-4F2A-B200-2E507F1B4070}">
      <dsp:nvSpPr>
        <dsp:cNvPr id="0" name=""/>
        <dsp:cNvSpPr/>
      </dsp:nvSpPr>
      <dsp:spPr>
        <a:xfrm rot="5400000">
          <a:off x="3663044" y="-2440623"/>
          <a:ext cx="1132144" cy="60197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Розвиток інноваційних процесів та їх вплив на підвищення загальної якості роботи закладу </a:t>
          </a:r>
          <a:endParaRPr lang="ru-RU" sz="2300" kern="1200" dirty="0"/>
        </a:p>
      </dsp:txBody>
      <dsp:txXfrm rot="-5400000">
        <a:off x="1219233" y="58455"/>
        <a:ext cx="5964500" cy="1021610"/>
      </dsp:txXfrm>
    </dsp:sp>
    <dsp:sp modelId="{92DF0C9A-D10E-4F2F-BE04-694340BD2A9A}">
      <dsp:nvSpPr>
        <dsp:cNvPr id="0" name=""/>
        <dsp:cNvSpPr/>
      </dsp:nvSpPr>
      <dsp:spPr>
        <a:xfrm rot="5400000">
          <a:off x="-261264" y="1813702"/>
          <a:ext cx="1741760" cy="12192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2162054"/>
        <a:ext cx="1219232" cy="522528"/>
      </dsp:txXfrm>
    </dsp:sp>
    <dsp:sp modelId="{F1E86906-5060-4E36-B38A-CDF7235A3E1A}">
      <dsp:nvSpPr>
        <dsp:cNvPr id="0" name=""/>
        <dsp:cNvSpPr/>
      </dsp:nvSpPr>
      <dsp:spPr>
        <a:xfrm rot="5400000">
          <a:off x="3663044" y="-891372"/>
          <a:ext cx="1132144" cy="60197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Педагогічна діяльність вихователів та їх професійно-особистісний розвиток </a:t>
          </a:r>
          <a:endParaRPr lang="ru-RU" sz="2300" kern="1200" dirty="0"/>
        </a:p>
      </dsp:txBody>
      <dsp:txXfrm rot="-5400000">
        <a:off x="1219233" y="1607706"/>
        <a:ext cx="5964500" cy="1021610"/>
      </dsp:txXfrm>
    </dsp:sp>
    <dsp:sp modelId="{4B821D49-ADCC-4792-B032-1BC326ECFDB1}">
      <dsp:nvSpPr>
        <dsp:cNvPr id="0" name=""/>
        <dsp:cNvSpPr/>
      </dsp:nvSpPr>
      <dsp:spPr>
        <a:xfrm rot="5400000">
          <a:off x="-261264" y="3362953"/>
          <a:ext cx="1741760" cy="12192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3711305"/>
        <a:ext cx="1219232" cy="522528"/>
      </dsp:txXfrm>
    </dsp:sp>
    <dsp:sp modelId="{95CF55F4-698E-44AE-982D-533C19758A56}">
      <dsp:nvSpPr>
        <dsp:cNvPr id="0" name=""/>
        <dsp:cNvSpPr/>
      </dsp:nvSpPr>
      <dsp:spPr>
        <a:xfrm rot="5400000">
          <a:off x="3663044" y="657877"/>
          <a:ext cx="1132144" cy="60197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……………………………………………</a:t>
          </a:r>
          <a:endParaRPr lang="ru-RU" sz="2300" kern="1200" dirty="0"/>
        </a:p>
      </dsp:txBody>
      <dsp:txXfrm rot="-5400000">
        <a:off x="1219233" y="3156956"/>
        <a:ext cx="5964500" cy="102161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6E61E-E9C2-48D9-9684-2E747F9B82DA}">
      <dsp:nvSpPr>
        <dsp:cNvPr id="0" name=""/>
        <dsp:cNvSpPr/>
      </dsp:nvSpPr>
      <dsp:spPr>
        <a:xfrm rot="16200000">
          <a:off x="-1229079" y="274070"/>
          <a:ext cx="6104635" cy="429849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/>
            <a:t>Якість дошкільної освіти має вимірюватись </a:t>
          </a:r>
          <a:r>
            <a:rPr lang="uk-UA" sz="2700" b="1" kern="1200" dirty="0" smtClean="0"/>
            <a:t>кількістю щастя </a:t>
          </a:r>
          <a:r>
            <a:rPr lang="uk-UA" sz="2700" kern="1200" dirty="0" smtClean="0"/>
            <a:t>дитини-дошкільника </a:t>
          </a:r>
        </a:p>
        <a:p>
          <a:pPr lvl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/>
            <a:t>Я.Л.</a:t>
          </a:r>
          <a:r>
            <a:rPr lang="uk-UA" sz="2000" i="1" kern="1200" dirty="0" err="1" smtClean="0"/>
            <a:t>Коломинський</a:t>
          </a:r>
          <a:endParaRPr lang="ru-RU" sz="2000" i="1" kern="1200" dirty="0"/>
        </a:p>
      </dsp:txBody>
      <dsp:txXfrm rot="5400000">
        <a:off x="-326010" y="897159"/>
        <a:ext cx="3546259" cy="3052317"/>
      </dsp:txXfrm>
    </dsp:sp>
    <dsp:sp modelId="{619C3766-4375-40FA-A741-C23BDE72D9AA}">
      <dsp:nvSpPr>
        <dsp:cNvPr id="0" name=""/>
        <dsp:cNvSpPr/>
      </dsp:nvSpPr>
      <dsp:spPr>
        <a:xfrm rot="5400000">
          <a:off x="2651472" y="82675"/>
          <a:ext cx="5816606" cy="4681287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 Якість дошкільної освіти повинна визначатись тим, наскільки ми у змозі </a:t>
          </a:r>
          <a:r>
            <a:rPr lang="uk-UA" sz="2400" b="1" kern="1200" dirty="0" smtClean="0"/>
            <a:t>зберегти самоцінність </a:t>
          </a:r>
          <a:r>
            <a:rPr lang="uk-UA" sz="2400" kern="1200" dirty="0" smtClean="0"/>
            <a:t>дошкільного </a:t>
          </a:r>
          <a:r>
            <a:rPr lang="uk-UA" sz="2400" b="1" kern="1200" dirty="0" smtClean="0"/>
            <a:t>дитинства</a:t>
          </a:r>
        </a:p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1" kern="1200" dirty="0" smtClean="0"/>
            <a:t>Л.А.Парамонова</a:t>
          </a:r>
          <a:endParaRPr lang="ru-RU" sz="2000" i="1" kern="1200" dirty="0"/>
        </a:p>
      </dsp:txBody>
      <dsp:txXfrm rot="-5400000">
        <a:off x="4038357" y="969167"/>
        <a:ext cx="3862062" cy="29083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BDB4F-0ADD-4A57-8D65-23D266A783A3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31558-1309-4ED0-A0D9-BFC9F2D17B5E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5384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0825504-6C4F-42A6-A5B1-D6CCE56EB4B4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FB226B1-7B31-42A6-9FEE-3F3B8435A51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2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2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4324360"/>
          </a:xfrm>
        </p:spPr>
        <p:txBody>
          <a:bodyPr/>
          <a:lstStyle/>
          <a:p>
            <a:r>
              <a:rPr lang="uk-UA" dirty="0" smtClean="0"/>
              <a:t>Моніторинг – сучасний засіб управління якістю освіти в </a:t>
            </a:r>
            <a:r>
              <a:rPr lang="uk-UA" dirty="0" err="1" smtClean="0"/>
              <a:t>днз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79383406"/>
              </p:ext>
            </p:extLst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8992" y="2000240"/>
            <a:ext cx="5105400" cy="2868168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uk-UA" sz="4400" cap="none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Якою має бути модель моніторингу якості дошкільної освіти?</a:t>
            </a:r>
            <a:endParaRPr lang="ru-RU" sz="4400" cap="none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72390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28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Трактування поняття </a:t>
            </a:r>
            <a:r>
              <a:rPr lang="uk-UA" sz="2800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“якість</a:t>
            </a:r>
            <a:r>
              <a:rPr lang="uk-UA" sz="28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дошкільної </a:t>
            </a:r>
            <a:r>
              <a:rPr lang="uk-UA" sz="2800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освіти”</a:t>
            </a:r>
            <a:r>
              <a:rPr lang="uk-UA" sz="28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 позицій різних </a:t>
            </a:r>
            <a:r>
              <a:rPr lang="uk-UA" sz="2800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суб</a:t>
            </a:r>
            <a:r>
              <a:rPr lang="en-US" sz="28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’</a:t>
            </a:r>
            <a:r>
              <a:rPr lang="uk-UA" sz="2800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єктів</a:t>
            </a:r>
            <a:r>
              <a:rPr lang="uk-UA" sz="28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освітнього процесу</a:t>
            </a:r>
            <a:endParaRPr lang="ru-RU" sz="28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642974" y="1609725"/>
          <a:ext cx="9429816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Параметри  та критерії   якості    освіти в </a:t>
            </a:r>
            <a:r>
              <a:rPr lang="uk-UA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днз</a:t>
            </a:r>
            <a:endParaRPr lang="ru-RU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714356"/>
          <a:ext cx="723900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714356"/>
          <a:ext cx="723900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714356"/>
          <a:ext cx="723900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Об</a:t>
            </a:r>
            <a:r>
              <a:rPr lang="en-US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’</a:t>
            </a:r>
            <a:r>
              <a:rPr lang="uk-UA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єкти</a:t>
            </a:r>
            <a:r>
              <a:rPr lang="uk-UA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якості дошкільної освіти в ДНЗ</a:t>
            </a:r>
            <a:endParaRPr lang="ru-RU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Результат якісної дошкільної освіти</a:t>
            </a:r>
            <a:endParaRPr lang="ru-RU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571612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i="1" dirty="0" smtClean="0"/>
              <a:t>Матеріали взято з книги:</a:t>
            </a:r>
          </a:p>
          <a:p>
            <a:pPr>
              <a:buNone/>
            </a:pPr>
            <a:r>
              <a:rPr lang="uk-UA" b="1" i="1" dirty="0" smtClean="0"/>
              <a:t>Крутій К.Л. Моніторинг як сучасний засіб управління якістю освіти в дошкільному навчальному закладі. – Запоріжжя, 2010</a:t>
            </a:r>
          </a:p>
          <a:p>
            <a:pPr>
              <a:buNone/>
            </a:pPr>
            <a:endParaRPr lang="uk-UA" b="1" i="1" dirty="0" smtClean="0"/>
          </a:p>
          <a:p>
            <a:pPr>
              <a:buNone/>
            </a:pPr>
            <a:endParaRPr lang="uk-UA" b="1" i="1" dirty="0" smtClean="0"/>
          </a:p>
          <a:p>
            <a:pPr>
              <a:buNone/>
            </a:pPr>
            <a:endParaRPr lang="uk-UA" b="1" i="1" dirty="0" smtClean="0"/>
          </a:p>
          <a:p>
            <a:pPr algn="r">
              <a:buNone/>
            </a:pPr>
            <a:r>
              <a:rPr lang="uk-UA" i="1" dirty="0" smtClean="0"/>
              <a:t>Підготувала  </a:t>
            </a:r>
          </a:p>
          <a:p>
            <a:pPr algn="r">
              <a:buNone/>
            </a:pPr>
            <a:r>
              <a:rPr lang="uk-UA" i="1" dirty="0" smtClean="0"/>
              <a:t>Кіндрат Інна Ростиславівна, </a:t>
            </a:r>
          </a:p>
          <a:p>
            <a:pPr algn="r">
              <a:buNone/>
            </a:pPr>
            <a:r>
              <a:rPr lang="uk-UA" i="1" dirty="0" smtClean="0"/>
              <a:t>вихователь-методист Рівненського  НВК №1</a:t>
            </a:r>
            <a:endParaRPr lang="ru-RU" i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Що таке освітній моніторинг?</a:t>
            </a:r>
            <a:endParaRPr lang="ru-RU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smtClean="0"/>
              <a:t>Це </a:t>
            </a:r>
            <a:r>
              <a:rPr lang="uk-UA" sz="3200" b="1" dirty="0" smtClean="0"/>
              <a:t>система </a:t>
            </a:r>
            <a:r>
              <a:rPr lang="uk-UA" sz="3200" dirty="0" smtClean="0"/>
              <a:t>організації </a:t>
            </a:r>
            <a:r>
              <a:rPr lang="uk-UA" sz="3200" b="1" dirty="0" smtClean="0"/>
              <a:t>збору</a:t>
            </a:r>
            <a:r>
              <a:rPr lang="uk-UA" sz="3200" dirty="0" smtClean="0"/>
              <a:t>, </a:t>
            </a:r>
            <a:r>
              <a:rPr lang="uk-UA" sz="3200" b="1" dirty="0" smtClean="0"/>
              <a:t>зберігання, обробки </a:t>
            </a:r>
            <a:r>
              <a:rPr lang="uk-UA" sz="3200" dirty="0" smtClean="0"/>
              <a:t>і </a:t>
            </a:r>
            <a:r>
              <a:rPr lang="uk-UA" sz="3200" b="1" dirty="0" smtClean="0"/>
              <a:t>розповсюдження інформації </a:t>
            </a:r>
            <a:r>
              <a:rPr lang="uk-UA" sz="3200" dirty="0" smtClean="0"/>
              <a:t>про </a:t>
            </a:r>
            <a:r>
              <a:rPr lang="uk-UA" sz="3200" b="1" dirty="0" smtClean="0"/>
              <a:t>діяльність</a:t>
            </a:r>
            <a:r>
              <a:rPr lang="uk-UA" sz="3200" dirty="0" smtClean="0"/>
              <a:t> педагогічної системи, що забезпечує безперервне стеження за її станом і </a:t>
            </a:r>
            <a:r>
              <a:rPr lang="uk-UA" sz="3200" b="1" dirty="0" smtClean="0"/>
              <a:t>прогнозування розвитку</a:t>
            </a:r>
            <a:r>
              <a:rPr lang="uk-UA" sz="3200" dirty="0" smtClean="0"/>
              <a:t>. </a:t>
            </a:r>
            <a:endParaRPr lang="ru-RU" sz="3200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Проблеми в оцінці якості дошкільної освіти</a:t>
            </a:r>
            <a:endParaRPr lang="ru-RU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</p:nvPr>
        </p:nvGraphicFramePr>
        <p:xfrm>
          <a:off x="457200" y="1600201"/>
          <a:ext cx="7043758" cy="2043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одержимое 10"/>
          <p:cNvGraphicFramePr>
            <a:graphicFrameLocks noGrp="1"/>
          </p:cNvGraphicFramePr>
          <p:nvPr>
            <p:ph sz="half" idx="2"/>
          </p:nvPr>
        </p:nvGraphicFramePr>
        <p:xfrm>
          <a:off x="571472" y="3643314"/>
          <a:ext cx="6341958" cy="2054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-142908" y="1214422"/>
          <a:ext cx="871543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457200" y="1600201"/>
          <a:ext cx="6686568" cy="36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r>
              <a:rPr lang="uk-UA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Що є в реальності?</a:t>
            </a:r>
            <a:endParaRPr lang="ru-RU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071546"/>
          <a:ext cx="7239000" cy="5384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/>
          <a:lstStyle/>
          <a:p>
            <a:r>
              <a:rPr lang="uk-UA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</a:t>
            </a:r>
            <a:r>
              <a:rPr lang="en-US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’</a:t>
            </a:r>
            <a:r>
              <a:rPr lang="uk-UA" cap="none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єкти</a:t>
            </a:r>
            <a:r>
              <a:rPr lang="uk-UA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моніторингу:</a:t>
            </a:r>
            <a:endParaRPr lang="ru-RU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688</TotalTime>
  <Words>512</Words>
  <Application>Microsoft Office PowerPoint</Application>
  <PresentationFormat>Екран (4:3)</PresentationFormat>
  <Paragraphs>72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0" baseType="lpstr">
      <vt:lpstr>Изящная</vt:lpstr>
      <vt:lpstr>Моніторинг – сучасний засіб управління якістю освіти в днз </vt:lpstr>
      <vt:lpstr>Що таке освітній моніторинг?</vt:lpstr>
      <vt:lpstr>Проблеми в оцінці якості дошкільної освіти</vt:lpstr>
      <vt:lpstr>Слайд 4</vt:lpstr>
      <vt:lpstr>Слайд 5</vt:lpstr>
      <vt:lpstr>Що є в реальності?</vt:lpstr>
      <vt:lpstr>Об’єкти моніторингу:</vt:lpstr>
      <vt:lpstr>Слайд 8</vt:lpstr>
      <vt:lpstr>Слайд 9</vt:lpstr>
      <vt:lpstr>Слайд 10</vt:lpstr>
      <vt:lpstr>Якою має бути модель моніторингу якості дошкільної освіти?</vt:lpstr>
      <vt:lpstr>Трактування поняття “якість дошкільної освіти” з позицій різних суб’єктів освітнього процесу</vt:lpstr>
      <vt:lpstr>Параметри  та критерії   якості    освіти в днз</vt:lpstr>
      <vt:lpstr>Слайд 14</vt:lpstr>
      <vt:lpstr>Слайд 15</vt:lpstr>
      <vt:lpstr>Слайд 16</vt:lpstr>
      <vt:lpstr>Об’єкти якості дошкільної освіти в ДНЗ</vt:lpstr>
      <vt:lpstr>Результат якісної дошкільної освіти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Моніторинг – сучасний засіб управління якістю освіти в днз</dc:title>
  <dc:creator>Admin</dc:creator>
  <cp:lastModifiedBy>Дмитрий Каленюк</cp:lastModifiedBy>
  <cp:revision>51</cp:revision>
  <dcterms:created xsi:type="dcterms:W3CDTF">2011-09-14T07:21:27Z</dcterms:created>
  <dcterms:modified xsi:type="dcterms:W3CDTF">2014-02-14T20:52:54Z</dcterms:modified>
</cp:coreProperties>
</file>